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.jpg" ContentType="image/png"/>
  <Override PartName="/ppt/media/image6.jpg" ContentType="image/png"/>
  <Override PartName="/ppt/media/image2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6" r:id="rId3"/>
    <p:sldId id="292" r:id="rId4"/>
    <p:sldId id="309" r:id="rId5"/>
    <p:sldId id="299" r:id="rId6"/>
    <p:sldId id="305" r:id="rId7"/>
    <p:sldId id="306" r:id="rId8"/>
    <p:sldId id="307" r:id="rId9"/>
    <p:sldId id="308" r:id="rId10"/>
    <p:sldId id="300" r:id="rId11"/>
    <p:sldId id="301" r:id="rId12"/>
    <p:sldId id="302" r:id="rId13"/>
    <p:sldId id="304" r:id="rId14"/>
    <p:sldId id="298" r:id="rId15"/>
    <p:sldId id="310" r:id="rId16"/>
    <p:sldId id="311" r:id="rId17"/>
    <p:sldId id="312" r:id="rId18"/>
    <p:sldId id="26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j Podlubnyj" initials="AP" lastIdx="2" clrIdx="0">
    <p:extLst>
      <p:ext uri="{19B8F6BF-5375-455C-9EA6-DF929625EA0E}">
        <p15:presenceInfo xmlns:p15="http://schemas.microsoft.com/office/powerpoint/2012/main" userId="c3558e24dee2f4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4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8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819A1-B231-47AB-9EE9-94FBE724B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06E0CC-580A-42E1-8408-90CDF29A1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A78B87-BA9C-41FB-87D5-5553BA9B2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645AFA-8031-4B00-AB0C-2262FCBE2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8643DA-AC60-4891-8116-F3C7C030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6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217B7-5CE5-46D9-8DE4-9BE4F23E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7FF558-B059-4DC8-9273-7A8A7D0F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C9028A-62F1-46A2-90C1-94740BF2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048E3F-DEEE-47EE-9CF0-7B9DE579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DBC8B5-9946-4A21-9BEA-04F4C527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785570E-A69E-4A33-8669-39BC27499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F53B3A3-850D-4FE8-A11F-FC9E7306B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6A6D6-6C26-4901-85F9-935E46B55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ED426E-5620-4847-ADDF-B4C33A03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E6497C-5241-48F9-BFB7-7CB8438A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044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898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FFB5C2D-8050-4639-8E92-43695F21A500}"/>
              </a:ext>
            </a:extLst>
          </p:cNvPr>
          <p:cNvSpPr/>
          <p:nvPr userDrawn="1"/>
        </p:nvSpPr>
        <p:spPr>
          <a:xfrm>
            <a:off x="587812" y="6438754"/>
            <a:ext cx="476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900" b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pPr algn="ctr"/>
              <a:t>‹#›</a:t>
            </a:fld>
            <a:r>
              <a:rPr lang="de-DE" sz="900" b="0" baseline="0" dirty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t>/17</a:t>
            </a:r>
            <a:endParaRPr lang="ru-RU" sz="1200" b="0" baseline="0" dirty="0">
              <a:latin typeface="+mj-lt"/>
              <a:ea typeface="Karla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811CA2-0B22-4C58-979F-3CF6374F4E96}"/>
              </a:ext>
            </a:extLst>
          </p:cNvPr>
          <p:cNvSpPr/>
          <p:nvPr userDrawn="1"/>
        </p:nvSpPr>
        <p:spPr>
          <a:xfrm>
            <a:off x="753448" y="6776016"/>
            <a:ext cx="1343692" cy="96974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43D6867-695E-4CD9-A0C3-C5C4D060D5D2}"/>
              </a:ext>
            </a:extLst>
          </p:cNvPr>
          <p:cNvSpPr txBox="1">
            <a:spLocks/>
          </p:cNvSpPr>
          <p:nvPr userDrawn="1"/>
        </p:nvSpPr>
        <p:spPr>
          <a:xfrm>
            <a:off x="8176101" y="6430313"/>
            <a:ext cx="3360224" cy="33496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Andrej Podlubnyj</a:t>
            </a:r>
          </a:p>
        </p:txBody>
      </p:sp>
    </p:spTree>
    <p:extLst>
      <p:ext uri="{BB962C8B-B14F-4D97-AF65-F5344CB8AC3E}">
        <p14:creationId xmlns:p14="http://schemas.microsoft.com/office/powerpoint/2010/main" val="234730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6018212" y="0"/>
            <a:ext cx="6173787" cy="6858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AEC8F0A-D0F2-46DA-A03E-4A26915177C7}"/>
              </a:ext>
            </a:extLst>
          </p:cNvPr>
          <p:cNvSpPr/>
          <p:nvPr userDrawn="1"/>
        </p:nvSpPr>
        <p:spPr>
          <a:xfrm>
            <a:off x="587811" y="6438754"/>
            <a:ext cx="476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900" b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pPr algn="ctr"/>
              <a:t>‹#›</a:t>
            </a:fld>
            <a:r>
              <a:rPr lang="de-DE" sz="900" b="0" baseline="0" dirty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t>/17</a:t>
            </a:r>
            <a:endParaRPr lang="ru-RU" sz="1200" b="0" baseline="0" dirty="0">
              <a:latin typeface="+mj-lt"/>
              <a:ea typeface="Karla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62A0FF-7C88-45AB-908B-3BA8C4A4672B}"/>
              </a:ext>
            </a:extLst>
          </p:cNvPr>
          <p:cNvSpPr/>
          <p:nvPr userDrawn="1"/>
        </p:nvSpPr>
        <p:spPr>
          <a:xfrm>
            <a:off x="753448" y="6776016"/>
            <a:ext cx="1343692" cy="96974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64D68496-C06F-458D-B495-BB031651B6A5}"/>
              </a:ext>
            </a:extLst>
          </p:cNvPr>
          <p:cNvSpPr txBox="1">
            <a:spLocks/>
          </p:cNvSpPr>
          <p:nvPr userDrawn="1"/>
        </p:nvSpPr>
        <p:spPr>
          <a:xfrm>
            <a:off x="8176101" y="6430313"/>
            <a:ext cx="3360224" cy="33496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Andrej Podlubnyj</a:t>
            </a:r>
          </a:p>
        </p:txBody>
      </p:sp>
    </p:spTree>
    <p:extLst>
      <p:ext uri="{BB962C8B-B14F-4D97-AF65-F5344CB8AC3E}">
        <p14:creationId xmlns:p14="http://schemas.microsoft.com/office/powerpoint/2010/main" val="195915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8"/>
          <p:cNvSpPr/>
          <p:nvPr userDrawn="1"/>
        </p:nvSpPr>
        <p:spPr>
          <a:xfrm flipV="1">
            <a:off x="-217" y="2748238"/>
            <a:ext cx="12192218" cy="4124751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  <a:gd name="connsiteX0" fmla="*/ 0 w 12192000"/>
              <a:gd name="connsiteY0" fmla="*/ 0 h 4438650"/>
              <a:gd name="connsiteX1" fmla="*/ 12192000 w 12192000"/>
              <a:gd name="connsiteY1" fmla="*/ 0 h 4438650"/>
              <a:gd name="connsiteX2" fmla="*/ 12192000 w 12192000"/>
              <a:gd name="connsiteY2" fmla="*/ 4438650 h 4438650"/>
              <a:gd name="connsiteX3" fmla="*/ 21957 w 12192000"/>
              <a:gd name="connsiteY3" fmla="*/ 2509767 h 4438650"/>
              <a:gd name="connsiteX4" fmla="*/ 0 w 12192000"/>
              <a:gd name="connsiteY4" fmla="*/ 0 h 4438650"/>
              <a:gd name="connsiteX0" fmla="*/ 0 w 12205669"/>
              <a:gd name="connsiteY0" fmla="*/ 0 h 4124751"/>
              <a:gd name="connsiteX1" fmla="*/ 12192000 w 12205669"/>
              <a:gd name="connsiteY1" fmla="*/ 0 h 4124751"/>
              <a:gd name="connsiteX2" fmla="*/ 12205669 w 12205669"/>
              <a:gd name="connsiteY2" fmla="*/ 4124751 h 4124751"/>
              <a:gd name="connsiteX3" fmla="*/ 21957 w 12205669"/>
              <a:gd name="connsiteY3" fmla="*/ 2509767 h 4124751"/>
              <a:gd name="connsiteX4" fmla="*/ 0 w 12205669"/>
              <a:gd name="connsiteY4" fmla="*/ 0 h 4124751"/>
              <a:gd name="connsiteX0" fmla="*/ 0 w 12205669"/>
              <a:gd name="connsiteY0" fmla="*/ 0 h 4124751"/>
              <a:gd name="connsiteX1" fmla="*/ 12192000 w 12205669"/>
              <a:gd name="connsiteY1" fmla="*/ 0 h 4124751"/>
              <a:gd name="connsiteX2" fmla="*/ 12205669 w 12205669"/>
              <a:gd name="connsiteY2" fmla="*/ 4124751 h 4124751"/>
              <a:gd name="connsiteX3" fmla="*/ 8288 w 12205669"/>
              <a:gd name="connsiteY3" fmla="*/ 2223164 h 4124751"/>
              <a:gd name="connsiteX4" fmla="*/ 0 w 12205669"/>
              <a:gd name="connsiteY4" fmla="*/ 0 h 4124751"/>
              <a:gd name="connsiteX0" fmla="*/ 19267 w 12224936"/>
              <a:gd name="connsiteY0" fmla="*/ 0 h 4124751"/>
              <a:gd name="connsiteX1" fmla="*/ 12211267 w 12224936"/>
              <a:gd name="connsiteY1" fmla="*/ 0 h 4124751"/>
              <a:gd name="connsiteX2" fmla="*/ 12224936 w 12224936"/>
              <a:gd name="connsiteY2" fmla="*/ 4124751 h 4124751"/>
              <a:gd name="connsiteX3" fmla="*/ 217 w 12224936"/>
              <a:gd name="connsiteY3" fmla="*/ 2182220 h 4124751"/>
              <a:gd name="connsiteX4" fmla="*/ 19267 w 12224936"/>
              <a:gd name="connsiteY4" fmla="*/ 0 h 412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4936" h="4124751">
                <a:moveTo>
                  <a:pt x="19267" y="0"/>
                </a:moveTo>
                <a:lnTo>
                  <a:pt x="12211267" y="0"/>
                </a:lnTo>
                <a:cubicBezTo>
                  <a:pt x="12215823" y="1374917"/>
                  <a:pt x="12220380" y="2749834"/>
                  <a:pt x="12224936" y="4124751"/>
                </a:cubicBezTo>
                <a:lnTo>
                  <a:pt x="217" y="2182220"/>
                </a:lnTo>
                <a:cubicBezTo>
                  <a:pt x="-2546" y="1441165"/>
                  <a:pt x="22030" y="741055"/>
                  <a:pt x="192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587811" y="6438754"/>
            <a:ext cx="476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900" b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pPr algn="ctr"/>
              <a:t>‹#›</a:t>
            </a:fld>
            <a:r>
              <a:rPr lang="de-DE" sz="900" b="0" baseline="0" dirty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t>/17</a:t>
            </a:r>
            <a:endParaRPr lang="ru-RU" sz="1200" b="0" baseline="0" dirty="0">
              <a:latin typeface="+mj-lt"/>
              <a:ea typeface="Karla" pitchFamily="2" charset="0"/>
            </a:endParaRPr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753448" y="6776016"/>
            <a:ext cx="1343692" cy="96974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0DB1731-EE0D-4777-8CC5-A3B7E7DE493C}"/>
              </a:ext>
            </a:extLst>
          </p:cNvPr>
          <p:cNvSpPr txBox="1">
            <a:spLocks/>
          </p:cNvSpPr>
          <p:nvPr userDrawn="1"/>
        </p:nvSpPr>
        <p:spPr>
          <a:xfrm>
            <a:off x="8176101" y="6430313"/>
            <a:ext cx="3360224" cy="33496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Andrej Podlubnyj</a:t>
            </a:r>
          </a:p>
        </p:txBody>
      </p:sp>
    </p:spTree>
    <p:extLst>
      <p:ext uri="{BB962C8B-B14F-4D97-AF65-F5344CB8AC3E}">
        <p14:creationId xmlns:p14="http://schemas.microsoft.com/office/powerpoint/2010/main" val="107595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118451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11"/>
          </p:nvPr>
        </p:nvSpPr>
        <p:spPr>
          <a:xfrm>
            <a:off x="5673291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12"/>
          </p:nvPr>
        </p:nvSpPr>
        <p:spPr>
          <a:xfrm>
            <a:off x="9274870" y="4205050"/>
            <a:ext cx="845417" cy="845416"/>
          </a:xfrm>
          <a:prstGeom prst="ellipse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79343A8-0120-49F3-A59E-1D03B0D80DD6}"/>
              </a:ext>
            </a:extLst>
          </p:cNvPr>
          <p:cNvSpPr/>
          <p:nvPr userDrawn="1"/>
        </p:nvSpPr>
        <p:spPr>
          <a:xfrm>
            <a:off x="587811" y="6438754"/>
            <a:ext cx="4764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49B6D55-4680-4DC5-B665-330CCBA60EFE}" type="slidenum">
              <a:rPr lang="ru-RU" sz="900" b="0" baseline="0" smtClean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pPr algn="ctr"/>
              <a:t>‹#›</a:t>
            </a:fld>
            <a:r>
              <a:rPr lang="de-DE" sz="900" b="0" baseline="0" dirty="0">
                <a:solidFill>
                  <a:schemeClr val="tx1"/>
                </a:solidFill>
                <a:latin typeface="+mj-lt"/>
                <a:ea typeface="Karla" pitchFamily="2" charset="0"/>
                <a:cs typeface="Poppins SemiBold" panose="02000000000000000000" pitchFamily="2" charset="0"/>
              </a:rPr>
              <a:t>/17</a:t>
            </a:r>
            <a:endParaRPr lang="ru-RU" sz="1200" b="0" baseline="0" dirty="0">
              <a:latin typeface="+mj-lt"/>
              <a:ea typeface="Karla" pitchFamily="2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2AFE985-2540-4ADA-961C-75E9E8C97A5F}"/>
              </a:ext>
            </a:extLst>
          </p:cNvPr>
          <p:cNvSpPr/>
          <p:nvPr userDrawn="1"/>
        </p:nvSpPr>
        <p:spPr>
          <a:xfrm>
            <a:off x="753448" y="6776016"/>
            <a:ext cx="1343692" cy="96974"/>
          </a:xfrm>
          <a:prstGeom prst="rect">
            <a:avLst/>
          </a:prstGeom>
          <a:solidFill>
            <a:srgbClr val="CA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A1A3981-EE46-4CC3-BC98-9AEEBBC6F40E}"/>
              </a:ext>
            </a:extLst>
          </p:cNvPr>
          <p:cNvSpPr txBox="1">
            <a:spLocks/>
          </p:cNvSpPr>
          <p:nvPr userDrawn="1"/>
        </p:nvSpPr>
        <p:spPr>
          <a:xfrm>
            <a:off x="8176101" y="6430313"/>
            <a:ext cx="3360224" cy="33496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dirty="0">
                <a:solidFill>
                  <a:schemeClr val="tx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Andrej Podlubnyj</a:t>
            </a:r>
          </a:p>
        </p:txBody>
      </p:sp>
    </p:spTree>
    <p:extLst>
      <p:ext uri="{BB962C8B-B14F-4D97-AF65-F5344CB8AC3E}">
        <p14:creationId xmlns:p14="http://schemas.microsoft.com/office/powerpoint/2010/main" val="380608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CD7D7-2694-401C-8BD8-29E39B6E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0340C6-E159-4C41-A2E7-1C6D04ED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EB579E-AA48-4575-8FEF-9E269CD25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5C431-76EB-4F5A-A9C5-35921680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6EEAA7-F1F4-437A-BAEC-63E0AA18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50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9F9A15-0B61-42F4-B122-73536408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BA253F-39C0-4769-8C7C-AC7208F58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6DADAF-C8FA-4E06-BF1C-5950FA3E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22F14A-27C7-45F7-B9DD-9360531B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5231B-B944-4A8C-9A72-2B6957F9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18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40684-E2FC-44B4-B2F2-33CC1EEC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8B763-2E9E-47A9-9349-066AD97F9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CEF906-940C-4BF7-AA7A-12B7DBA1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7918DB-9139-489E-8B3F-867ED44C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EDE41C-2D26-42D5-99C6-5165DDC2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06EA9F-3393-43B8-A37E-9388F7D4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3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AC4AF-F6CC-4036-B82F-C56E4ECC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9AEA053-EC07-43BB-8385-FAA4B57AC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E6DF1E-DF04-45EB-B0CA-B576ED356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048AD9-179F-412C-AEC8-2040A9ADC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258CEE-963E-4E7A-9DC4-3E3B24B63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6BAF850-D59B-4BF6-86ED-618793964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6FA814C-90BE-4FC1-ACA8-75C05841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146A943-A23A-4875-8765-49E3AE3C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9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42FC4E-3CD0-4C0F-9B46-E0FEAFD6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7CDD935-8218-4892-8370-0D3D79D8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E3B5E0-11F7-4637-BF81-CAD96C66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A631218-3EDA-46A6-BD64-90546B20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42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B1DD56-CB61-4D0C-8EDF-1BB7D34F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9F3BFC1-B9EA-45EC-A0ED-77CDD189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9E6A97-C49A-4DA2-A901-DCC3AF62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04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FBD49-3C4F-4F1E-B5B9-9EBEE88E1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BDC42F-2ACA-44B4-9714-806BFA09C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A4DF45-127A-4E5D-8748-0EBA6DD75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3F6B5B-4113-49FD-A129-3B8F309F6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77F92F-3FEB-424E-95EF-BE92C7DE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48F64-EE6F-4014-9F74-8CB977D1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02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514100-3A27-4C70-9472-AAF4B691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820B8DF-C301-42DF-BDE2-7BAB644FB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ECAFF7-2909-418B-AB70-2C8A2F3FC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F612C3-E581-448C-9329-B5EABE04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E6537F-9A96-4899-B62B-161AD52DA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4CB56-1BF5-4070-B4DC-84B981C8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50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F5856-19A8-4E27-9A82-3D49956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1C6E6F-E64F-4B7E-B21B-CE6676C59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de-D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457509-8F4F-4E03-BC9C-DC62F48D9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FC738-7065-4E46-82EC-4D79DACA0CF2}" type="datetimeFigureOut">
              <a:rPr lang="de-DE" smtClean="0"/>
              <a:t>29.11.2019</a:t>
            </a:fld>
            <a:endParaRPr lang="de-D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7364A1-AE3F-48DB-815C-E6AF3D609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5FA3C3-92F3-47BB-BD7E-B812696E8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F6527-73E4-4034-B05F-37E1643C69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15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files.smallpdf.com/files/e7cbff9421bf4389b1f5e7587df4486a-0010.jpg?name=0010.jpg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76488" y="1704777"/>
            <a:ext cx="7439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Erfolgreiche Bewerbung</a:t>
            </a:r>
            <a:endParaRPr lang="en-US" sz="1600" dirty="0">
              <a:latin typeface="Raleway ExtraBold" panose="020B0903030101060003" pitchFamily="34" charset="-52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572125" y="1573387"/>
            <a:ext cx="1047750" cy="0"/>
          </a:xfrm>
          <a:prstGeom prst="line">
            <a:avLst/>
          </a:prstGeom>
          <a:ln w="76200">
            <a:solidFill>
              <a:srgbClr val="CA4E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E5149CE-4BD6-471A-82D6-980AB0FD2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1" b="18261"/>
          <a:stretch>
            <a:fillRect/>
          </a:stretch>
        </p:blipFill>
        <p:spPr>
          <a:xfrm>
            <a:off x="1847850" y="2395538"/>
            <a:ext cx="8496300" cy="3606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5BA4AD-16EB-4285-A102-8C37756590BE}"/>
              </a:ext>
            </a:extLst>
          </p:cNvPr>
          <p:cNvSpPr txBox="1"/>
          <p:nvPr/>
        </p:nvSpPr>
        <p:spPr>
          <a:xfrm>
            <a:off x="1168400" y="1054307"/>
            <a:ext cx="298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FF0000"/>
                </a:solidFill>
              </a:rPr>
              <a:t>Tips für eine</a:t>
            </a:r>
            <a:endParaRPr lang="en-US" sz="3200" dirty="0">
              <a:solidFill>
                <a:srgbClr val="FF0000"/>
              </a:solidFill>
              <a:latin typeface="Raleway ExtraBold" panose="020B09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19728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701525" y="1907688"/>
            <a:ext cx="3906748" cy="67778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Формальности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04736" y="2803353"/>
            <a:ext cx="3836842" cy="60014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Текст с согласован с вакансией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10928" y="4560536"/>
            <a:ext cx="3836842" cy="45953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Din 5008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Anschreiben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922CF91-DD52-4ACE-8AA0-16A0EE4F20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4822"/>
          <a:stretch>
            <a:fillRect/>
          </a:stretch>
        </p:blipFill>
        <p:spPr>
          <a:xfrm>
            <a:off x="6638850" y="189000"/>
            <a:ext cx="5070000" cy="6480000"/>
          </a:xfrm>
        </p:spPr>
      </p:pic>
      <p:sp>
        <p:nvSpPr>
          <p:cNvPr id="94" name="Подзаголовок 2">
            <a:extLst>
              <a:ext uri="{FF2B5EF4-FFF2-40B4-BE49-F238E27FC236}">
                <a16:creationId xmlns:a16="http://schemas.microsoft.com/office/drawing/2014/main" id="{F4436480-FD10-414F-AC21-787BD07B22AC}"/>
              </a:ext>
            </a:extLst>
          </p:cNvPr>
          <p:cNvSpPr txBox="1">
            <a:spLocks/>
          </p:cNvSpPr>
          <p:nvPr/>
        </p:nvSpPr>
        <p:spPr>
          <a:xfrm>
            <a:off x="710928" y="3625196"/>
            <a:ext cx="3836842" cy="57304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Дата, Подпись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0" name="Подзаголовок 2">
            <a:extLst>
              <a:ext uri="{FF2B5EF4-FFF2-40B4-BE49-F238E27FC236}">
                <a16:creationId xmlns:a16="http://schemas.microsoft.com/office/drawing/2014/main" id="{C9C297DF-39F5-46A6-A419-80AF9BAD0557}"/>
              </a:ext>
            </a:extLst>
          </p:cNvPr>
          <p:cNvSpPr txBox="1">
            <a:spLocks/>
          </p:cNvSpPr>
          <p:nvPr/>
        </p:nvSpPr>
        <p:spPr>
          <a:xfrm>
            <a:off x="710928" y="5538408"/>
            <a:ext cx="3836842" cy="57304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</a:rPr>
              <a:t>Soft Skills &amp; Hard Skills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36" name="Группа 135">
            <a:extLst>
              <a:ext uri="{FF2B5EF4-FFF2-40B4-BE49-F238E27FC236}">
                <a16:creationId xmlns:a16="http://schemas.microsoft.com/office/drawing/2014/main" id="{EB402917-D45C-4493-AED1-ACF877D52B4E}"/>
              </a:ext>
            </a:extLst>
          </p:cNvPr>
          <p:cNvGrpSpPr/>
          <p:nvPr/>
        </p:nvGrpSpPr>
        <p:grpSpPr>
          <a:xfrm>
            <a:off x="701525" y="561042"/>
            <a:ext cx="1482353" cy="173161"/>
            <a:chOff x="879144" y="868153"/>
            <a:chExt cx="1482353" cy="173161"/>
          </a:xfrm>
        </p:grpSpPr>
        <p:grpSp>
          <p:nvGrpSpPr>
            <p:cNvPr id="137" name="Группа 136">
              <a:extLst>
                <a:ext uri="{FF2B5EF4-FFF2-40B4-BE49-F238E27FC236}">
                  <a16:creationId xmlns:a16="http://schemas.microsoft.com/office/drawing/2014/main" id="{5E417677-2BF9-4FCA-A59C-860780D11E28}"/>
                </a:ext>
              </a:extLst>
            </p:cNvPr>
            <p:cNvGrpSpPr/>
            <p:nvPr/>
          </p:nvGrpSpPr>
          <p:grpSpPr>
            <a:xfrm>
              <a:off x="879144" y="868153"/>
              <a:ext cx="669062" cy="165207"/>
              <a:chOff x="1191124" y="1508023"/>
              <a:chExt cx="669062" cy="165207"/>
            </a:xfrm>
          </p:grpSpPr>
          <p:sp>
            <p:nvSpPr>
              <p:cNvPr id="141" name="Овал 140">
                <a:extLst>
                  <a:ext uri="{FF2B5EF4-FFF2-40B4-BE49-F238E27FC236}">
                    <a16:creationId xmlns:a16="http://schemas.microsoft.com/office/drawing/2014/main" id="{F0176717-88B2-45B1-911A-5236EC4555A4}"/>
                  </a:ext>
                </a:extLst>
              </p:cNvPr>
              <p:cNvSpPr/>
              <p:nvPr/>
            </p:nvSpPr>
            <p:spPr>
              <a:xfrm>
                <a:off x="1423154" y="1508024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2" name="Овал 141">
                <a:extLst>
                  <a:ext uri="{FF2B5EF4-FFF2-40B4-BE49-F238E27FC236}">
                    <a16:creationId xmlns:a16="http://schemas.microsoft.com/office/drawing/2014/main" id="{515A4F55-8956-4398-8646-F3B717C6B0BC}"/>
                  </a:ext>
                </a:extLst>
              </p:cNvPr>
              <p:cNvSpPr/>
              <p:nvPr/>
            </p:nvSpPr>
            <p:spPr>
              <a:xfrm>
                <a:off x="1191124" y="1508025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3" name="Овал 142">
                <a:extLst>
                  <a:ext uri="{FF2B5EF4-FFF2-40B4-BE49-F238E27FC236}">
                    <a16:creationId xmlns:a16="http://schemas.microsoft.com/office/drawing/2014/main" id="{2944CD5C-F746-43F3-A250-1E7943439B8F}"/>
                  </a:ext>
                </a:extLst>
              </p:cNvPr>
              <p:cNvSpPr/>
              <p:nvPr/>
            </p:nvSpPr>
            <p:spPr>
              <a:xfrm>
                <a:off x="1694981" y="1508023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38" name="Овал 137">
              <a:extLst>
                <a:ext uri="{FF2B5EF4-FFF2-40B4-BE49-F238E27FC236}">
                  <a16:creationId xmlns:a16="http://schemas.microsoft.com/office/drawing/2014/main" id="{33AD71DF-5FBE-4BA0-ADA9-AD46456DB361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CA77F419-631B-480C-800A-9B8F3CD37150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0" name="Овал 139">
              <a:extLst>
                <a:ext uri="{FF2B5EF4-FFF2-40B4-BE49-F238E27FC236}">
                  <a16:creationId xmlns:a16="http://schemas.microsoft.com/office/drawing/2014/main" id="{E8B0C977-518F-48FD-8A76-FE2834A2346A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1445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714502" y="2405032"/>
            <a:ext cx="1974407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Фотография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10423" y="3241799"/>
            <a:ext cx="1974407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Название фирмы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31209" y="4076053"/>
            <a:ext cx="2037991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Имя, способ связи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Lebenslauf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7F2C90DF-AC1C-427E-8171-0CB327BAA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43102" y="381926"/>
            <a:ext cx="4124325" cy="5831572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2B260C1F-39C3-4967-A470-8E42DF94C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9785" y="381926"/>
            <a:ext cx="4124324" cy="5831572"/>
          </a:xfrm>
          <a:prstGeom prst="rect">
            <a:avLst/>
          </a:prstGeom>
        </p:spPr>
      </p:pic>
      <p:sp>
        <p:nvSpPr>
          <p:cNvPr id="122" name="Подзаголовок 2">
            <a:extLst>
              <a:ext uri="{FF2B5EF4-FFF2-40B4-BE49-F238E27FC236}">
                <a16:creationId xmlns:a16="http://schemas.microsoft.com/office/drawing/2014/main" id="{B6311187-9C45-42D2-B8A7-95FEA970EEDF}"/>
              </a:ext>
            </a:extLst>
          </p:cNvPr>
          <p:cNvSpPr txBox="1">
            <a:spLocks/>
          </p:cNvSpPr>
          <p:nvPr/>
        </p:nvSpPr>
        <p:spPr>
          <a:xfrm>
            <a:off x="710423" y="4910307"/>
            <a:ext cx="2503913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</a:rPr>
              <a:t>Soft Skills &amp; Hard Skills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73554BB5-58B7-4665-84C4-1C9BFF05113F}"/>
              </a:ext>
            </a:extLst>
          </p:cNvPr>
          <p:cNvGrpSpPr/>
          <p:nvPr/>
        </p:nvGrpSpPr>
        <p:grpSpPr>
          <a:xfrm>
            <a:off x="701525" y="561042"/>
            <a:ext cx="1482353" cy="173161"/>
            <a:chOff x="879144" y="868153"/>
            <a:chExt cx="1482353" cy="173161"/>
          </a:xfrm>
        </p:grpSpPr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82D3C65D-C932-4A89-9735-A3910102F74B}"/>
                </a:ext>
              </a:extLst>
            </p:cNvPr>
            <p:cNvGrpSpPr/>
            <p:nvPr/>
          </p:nvGrpSpPr>
          <p:grpSpPr>
            <a:xfrm>
              <a:off x="879144" y="868153"/>
              <a:ext cx="669062" cy="165207"/>
              <a:chOff x="1191124" y="1508023"/>
              <a:chExt cx="669062" cy="165207"/>
            </a:xfrm>
          </p:grpSpPr>
          <p:sp>
            <p:nvSpPr>
              <p:cNvPr id="101" name="Овал 100">
                <a:extLst>
                  <a:ext uri="{FF2B5EF4-FFF2-40B4-BE49-F238E27FC236}">
                    <a16:creationId xmlns:a16="http://schemas.microsoft.com/office/drawing/2014/main" id="{556D1F1B-8BD6-4C14-B07F-6E0B700C4F89}"/>
                  </a:ext>
                </a:extLst>
              </p:cNvPr>
              <p:cNvSpPr/>
              <p:nvPr/>
            </p:nvSpPr>
            <p:spPr>
              <a:xfrm>
                <a:off x="1423154" y="1508024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2" name="Овал 101">
                <a:extLst>
                  <a:ext uri="{FF2B5EF4-FFF2-40B4-BE49-F238E27FC236}">
                    <a16:creationId xmlns:a16="http://schemas.microsoft.com/office/drawing/2014/main" id="{FAFEEC98-CD62-42C6-95B5-1A17E26CA555}"/>
                  </a:ext>
                </a:extLst>
              </p:cNvPr>
              <p:cNvSpPr/>
              <p:nvPr/>
            </p:nvSpPr>
            <p:spPr>
              <a:xfrm>
                <a:off x="1191124" y="1508025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3" name="Овал 102">
                <a:extLst>
                  <a:ext uri="{FF2B5EF4-FFF2-40B4-BE49-F238E27FC236}">
                    <a16:creationId xmlns:a16="http://schemas.microsoft.com/office/drawing/2014/main" id="{5A8EEEEB-EC53-4D8E-A11A-C8AB150FA048}"/>
                  </a:ext>
                </a:extLst>
              </p:cNvPr>
              <p:cNvSpPr/>
              <p:nvPr/>
            </p:nvSpPr>
            <p:spPr>
              <a:xfrm>
                <a:off x="1694981" y="1508023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C09BF394-BAAD-4655-8C6A-C0CA9B4280D0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6CF3C0E0-9566-4ED5-9B41-F300B0F383A2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69F6005C-A016-41DA-8B35-1A1DD62A6AB9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59015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701525" y="2339978"/>
            <a:ext cx="2017888" cy="603825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Образование</a:t>
            </a:r>
            <a:endParaRPr lang="de-DE" sz="1400" dirty="0">
              <a:hlinkClick r:id="rId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26604" y="3311608"/>
            <a:ext cx="2227785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Сертификаты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15350" y="4267070"/>
            <a:ext cx="2370921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Рекомендации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Nachweise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976FF6-D713-4B3B-A358-9442CC75F5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5" r="17805"/>
          <a:stretch>
            <a:fillRect/>
          </a:stretch>
        </p:blipFill>
        <p:spPr>
          <a:xfrm>
            <a:off x="8639705" y="2974491"/>
            <a:ext cx="3335318" cy="3704956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8C216B-6D81-4D87-AD51-BC5FA168C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43" y="0"/>
            <a:ext cx="3955568" cy="3056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E2923A-CAB0-4422-88EB-A32D0CDA0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49" y="0"/>
            <a:ext cx="4850256" cy="6858000"/>
          </a:xfrm>
          <a:prstGeom prst="rect">
            <a:avLst/>
          </a:prstGeom>
        </p:spPr>
      </p:pic>
      <p:sp>
        <p:nvSpPr>
          <p:cNvPr id="94" name="Подзаголовок 2">
            <a:extLst>
              <a:ext uri="{FF2B5EF4-FFF2-40B4-BE49-F238E27FC236}">
                <a16:creationId xmlns:a16="http://schemas.microsoft.com/office/drawing/2014/main" id="{F5FCFED6-36B7-448E-B5ED-FC7B93301743}"/>
              </a:ext>
            </a:extLst>
          </p:cNvPr>
          <p:cNvSpPr txBox="1">
            <a:spLocks/>
          </p:cNvSpPr>
          <p:nvPr/>
        </p:nvSpPr>
        <p:spPr>
          <a:xfrm>
            <a:off x="722753" y="5235760"/>
            <a:ext cx="2473082" cy="60382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</a:rPr>
              <a:t>Soft Skills &amp; Hard Skills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93A9A7EB-4874-4403-9F1E-E4B374C741A4}"/>
              </a:ext>
            </a:extLst>
          </p:cNvPr>
          <p:cNvGrpSpPr/>
          <p:nvPr/>
        </p:nvGrpSpPr>
        <p:grpSpPr>
          <a:xfrm>
            <a:off x="701525" y="561042"/>
            <a:ext cx="1482353" cy="173161"/>
            <a:chOff x="879144" y="868153"/>
            <a:chExt cx="1482353" cy="173161"/>
          </a:xfrm>
        </p:grpSpPr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EFBAD8B5-80EE-436D-8564-A85F4213F4CC}"/>
                </a:ext>
              </a:extLst>
            </p:cNvPr>
            <p:cNvGrpSpPr/>
            <p:nvPr/>
          </p:nvGrpSpPr>
          <p:grpSpPr>
            <a:xfrm>
              <a:off x="879144" y="868153"/>
              <a:ext cx="669062" cy="165207"/>
              <a:chOff x="1191124" y="1508023"/>
              <a:chExt cx="669062" cy="165207"/>
            </a:xfrm>
          </p:grpSpPr>
          <p:sp>
            <p:nvSpPr>
              <p:cNvPr id="125" name="Овал 124">
                <a:extLst>
                  <a:ext uri="{FF2B5EF4-FFF2-40B4-BE49-F238E27FC236}">
                    <a16:creationId xmlns:a16="http://schemas.microsoft.com/office/drawing/2014/main" id="{8E008D72-B1B4-4578-9DF1-4593F2AE234A}"/>
                  </a:ext>
                </a:extLst>
              </p:cNvPr>
              <p:cNvSpPr/>
              <p:nvPr/>
            </p:nvSpPr>
            <p:spPr>
              <a:xfrm>
                <a:off x="1423154" y="1508024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6" name="Овал 125">
                <a:extLst>
                  <a:ext uri="{FF2B5EF4-FFF2-40B4-BE49-F238E27FC236}">
                    <a16:creationId xmlns:a16="http://schemas.microsoft.com/office/drawing/2014/main" id="{5E44DB6C-0CB9-4863-867B-3FAA9FA75257}"/>
                  </a:ext>
                </a:extLst>
              </p:cNvPr>
              <p:cNvSpPr/>
              <p:nvPr/>
            </p:nvSpPr>
            <p:spPr>
              <a:xfrm>
                <a:off x="1191124" y="1508025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7" name="Овал 126">
                <a:extLst>
                  <a:ext uri="{FF2B5EF4-FFF2-40B4-BE49-F238E27FC236}">
                    <a16:creationId xmlns:a16="http://schemas.microsoft.com/office/drawing/2014/main" id="{632DF3F0-AE44-425C-8137-17F96D821418}"/>
                  </a:ext>
                </a:extLst>
              </p:cNvPr>
              <p:cNvSpPr/>
              <p:nvPr/>
            </p:nvSpPr>
            <p:spPr>
              <a:xfrm>
                <a:off x="1694981" y="1508023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679C491F-151A-499D-AA39-3BFC9715A44B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DE8F4BAF-737C-4C95-AE22-C8E51F356A54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549EEBBA-43ED-4458-A606-D482AC74EFB1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84006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701525" y="2286454"/>
            <a:ext cx="1633059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Тема письма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01526" y="3626729"/>
            <a:ext cx="1280633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Письмо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01526" y="4997719"/>
            <a:ext cx="1480658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Подпись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940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latin typeface="Karla" pitchFamily="2" charset="0"/>
                <a:ea typeface="Karla" pitchFamily="2" charset="0"/>
              </a:rPr>
              <a:t>Емайл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CAC3237-883F-4951-8B97-CF7B12795C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31"/>
          <a:stretch>
            <a:fillRect/>
          </a:stretch>
        </p:blipFill>
        <p:spPr>
          <a:xfrm>
            <a:off x="3629025" y="208688"/>
            <a:ext cx="8562975" cy="2533650"/>
          </a:xfr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50E82C-68F5-413C-B1B6-FD1880D7D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750234"/>
            <a:ext cx="8105775" cy="3794741"/>
          </a:xfrm>
          <a:prstGeom prst="rect">
            <a:avLst/>
          </a:prstGeom>
        </p:spPr>
      </p:pic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E4C4967B-F16C-4697-9618-7EBFB808B46F}"/>
              </a:ext>
            </a:extLst>
          </p:cNvPr>
          <p:cNvGrpSpPr/>
          <p:nvPr/>
        </p:nvGrpSpPr>
        <p:grpSpPr>
          <a:xfrm>
            <a:off x="701525" y="561042"/>
            <a:ext cx="1482353" cy="173161"/>
            <a:chOff x="879144" y="868153"/>
            <a:chExt cx="1482353" cy="173161"/>
          </a:xfrm>
        </p:grpSpPr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id="{4E8EFA97-BFB6-4C3E-A26D-B9352D07AF71}"/>
                </a:ext>
              </a:extLst>
            </p:cNvPr>
            <p:cNvGrpSpPr/>
            <p:nvPr/>
          </p:nvGrpSpPr>
          <p:grpSpPr>
            <a:xfrm>
              <a:off x="879144" y="868153"/>
              <a:ext cx="669062" cy="165207"/>
              <a:chOff x="1191124" y="1508023"/>
              <a:chExt cx="669062" cy="165207"/>
            </a:xfrm>
          </p:grpSpPr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7AA7435C-3C76-4FED-9519-8EBF0AE7C76A}"/>
                  </a:ext>
                </a:extLst>
              </p:cNvPr>
              <p:cNvSpPr/>
              <p:nvPr/>
            </p:nvSpPr>
            <p:spPr>
              <a:xfrm>
                <a:off x="1423154" y="1508024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70091F26-76D2-44D4-A7CF-D8ED82BA8FF4}"/>
                  </a:ext>
                </a:extLst>
              </p:cNvPr>
              <p:cNvSpPr/>
              <p:nvPr/>
            </p:nvSpPr>
            <p:spPr>
              <a:xfrm>
                <a:off x="1191124" y="1508025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01" name="Овал 100">
                <a:extLst>
                  <a:ext uri="{FF2B5EF4-FFF2-40B4-BE49-F238E27FC236}">
                    <a16:creationId xmlns:a16="http://schemas.microsoft.com/office/drawing/2014/main" id="{F41949C1-8A2A-4DD8-B09A-65CF722CA546}"/>
                  </a:ext>
                </a:extLst>
              </p:cNvPr>
              <p:cNvSpPr/>
              <p:nvPr/>
            </p:nvSpPr>
            <p:spPr>
              <a:xfrm>
                <a:off x="1694981" y="1508023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96" name="Овал 95">
              <a:extLst>
                <a:ext uri="{FF2B5EF4-FFF2-40B4-BE49-F238E27FC236}">
                  <a16:creationId xmlns:a16="http://schemas.microsoft.com/office/drawing/2014/main" id="{4A324966-1A66-4778-B377-F9EA67D9AB2C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43EBC201-8C93-4E93-BE05-9E54508C0A53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1E7BFBC8-E5C3-47A7-8180-C48178BFBDFF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66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звернутая стрелка 6"/>
          <p:cNvSpPr/>
          <p:nvPr/>
        </p:nvSpPr>
        <p:spPr>
          <a:xfrm>
            <a:off x="1062789" y="2832146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8" name="Развернутая стрелка 7"/>
          <p:cNvSpPr/>
          <p:nvPr/>
        </p:nvSpPr>
        <p:spPr>
          <a:xfrm flipV="1">
            <a:off x="3502341" y="3726650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9" name="Развернутая стрелка 8"/>
          <p:cNvSpPr/>
          <p:nvPr/>
        </p:nvSpPr>
        <p:spPr>
          <a:xfrm>
            <a:off x="5917161" y="2832146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Развернутая стрелка 9"/>
          <p:cNvSpPr/>
          <p:nvPr/>
        </p:nvSpPr>
        <p:spPr>
          <a:xfrm flipV="1">
            <a:off x="8342657" y="3726650"/>
            <a:ext cx="2999111" cy="1524951"/>
          </a:xfrm>
          <a:prstGeom prst="uturn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1434936" y="4489125"/>
            <a:ext cx="2001137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Найти вакансию</a:t>
            </a:r>
            <a:endParaRPr lang="en-US" sz="12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Которая на более чем 80% подходит на вас</a:t>
            </a:r>
            <a:endParaRPr lang="en-US" sz="10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565606" y="3523797"/>
            <a:ext cx="173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CA4E39"/>
                </a:solidFill>
                <a:latin typeface="Pe-icon-7-stroke" pitchFamily="2" charset="0"/>
              </a:rPr>
              <a:t></a:t>
            </a:r>
            <a:endParaRPr lang="ru-RU" sz="5400" dirty="0">
              <a:solidFill>
                <a:srgbClr val="CA4E39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061900" y="3523797"/>
            <a:ext cx="173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CA4E39"/>
                </a:solidFill>
                <a:latin typeface="Pe-icon-7-stroke" pitchFamily="2" charset="0"/>
              </a:rPr>
              <a:t></a:t>
            </a:r>
            <a:endParaRPr lang="ru-RU" sz="5400" dirty="0">
              <a:solidFill>
                <a:srgbClr val="CA4E39"/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3931230" y="2304767"/>
            <a:ext cx="2001137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Собрать документы</a:t>
            </a:r>
            <a:endParaRPr lang="en-US" sz="12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Которые хочет увидеть наниматель</a:t>
            </a:r>
            <a:endParaRPr lang="en-US" sz="10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6449319" y="3565795"/>
            <a:ext cx="173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CA4E39"/>
                </a:solidFill>
                <a:latin typeface="Pe-icon-7-stroke" pitchFamily="2" charset="0"/>
              </a:rPr>
              <a:t></a:t>
            </a:r>
            <a:endParaRPr lang="ru-RU" sz="5400" dirty="0">
              <a:solidFill>
                <a:srgbClr val="CA4E39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8913529" y="3565795"/>
            <a:ext cx="17397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CA4E39"/>
                </a:solidFill>
                <a:latin typeface="Pe-icon-7-stroke" pitchFamily="2" charset="0"/>
              </a:rPr>
              <a:t></a:t>
            </a:r>
            <a:endParaRPr lang="ru-RU" sz="5400" dirty="0">
              <a:solidFill>
                <a:srgbClr val="CA4E39"/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6354291" y="4489125"/>
            <a:ext cx="2001137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Подготовиться к собеседованию</a:t>
            </a:r>
            <a:endParaRPr lang="en-US" sz="12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Ответы и вопросы</a:t>
            </a:r>
            <a:endParaRPr lang="en-US" sz="10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20" name="Подзаголовок 2"/>
          <p:cNvSpPr txBox="1">
            <a:spLocks/>
          </p:cNvSpPr>
          <p:nvPr/>
        </p:nvSpPr>
        <p:spPr>
          <a:xfrm>
            <a:off x="8836738" y="2304767"/>
            <a:ext cx="2001137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2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Очаровать</a:t>
            </a:r>
            <a:endParaRPr lang="en-US" sz="12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Рынок труда</a:t>
            </a:r>
            <a:endParaRPr lang="en-US" sz="10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2191431" y="2742116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2283625" y="2797246"/>
            <a:ext cx="3626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01</a:t>
            </a:r>
          </a:p>
        </p:txBody>
      </p:sp>
      <p:sp>
        <p:nvSpPr>
          <p:cNvPr id="24" name="Овал 23"/>
          <p:cNvSpPr/>
          <p:nvPr/>
        </p:nvSpPr>
        <p:spPr>
          <a:xfrm>
            <a:off x="4624342" y="4802412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682062" y="4845510"/>
            <a:ext cx="407484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02</a:t>
            </a:r>
          </a:p>
        </p:txBody>
      </p:sp>
      <p:sp>
        <p:nvSpPr>
          <p:cNvPr id="26" name="Овал 25"/>
          <p:cNvSpPr/>
          <p:nvPr/>
        </p:nvSpPr>
        <p:spPr>
          <a:xfrm>
            <a:off x="7099682" y="2742116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7167831" y="2785214"/>
            <a:ext cx="410690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03</a:t>
            </a:r>
          </a:p>
        </p:txBody>
      </p:sp>
      <p:sp>
        <p:nvSpPr>
          <p:cNvPr id="28" name="Овал 27"/>
          <p:cNvSpPr/>
          <p:nvPr/>
        </p:nvSpPr>
        <p:spPr>
          <a:xfrm>
            <a:off x="9549354" y="4802412"/>
            <a:ext cx="539219" cy="539219"/>
          </a:xfrm>
          <a:prstGeom prst="ellipse">
            <a:avLst/>
          </a:prstGeom>
          <a:solidFill>
            <a:srgbClr val="CA4E3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9631939" y="4845510"/>
            <a:ext cx="405881" cy="381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kern="0" dirty="0">
                <a:solidFill>
                  <a:schemeClr val="bg1"/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04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EC5FCF-EB1B-4260-B3F2-F2642B32F11C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Путь </a:t>
            </a:r>
            <a:r>
              <a:rPr lang="ru-RU" sz="4400" b="1" dirty="0" err="1">
                <a:solidFill>
                  <a:srgbClr val="CA4E39"/>
                </a:solidFill>
                <a:latin typeface="Karla" pitchFamily="2" charset="0"/>
                <a:ea typeface="Karla" pitchFamily="2" charset="0"/>
              </a:rPr>
              <a:t>джидая</a:t>
            </a:r>
            <a:endParaRPr lang="en-US" sz="1600" b="1" dirty="0">
              <a:solidFill>
                <a:srgbClr val="CA4E39"/>
              </a:solidFill>
              <a:latin typeface="Karla" pitchFamily="2" charset="0"/>
              <a:ea typeface="Karla" pitchFamily="2" charset="0"/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52002A51-2BB0-44E7-9AB6-F589D699D206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162C91D5-FAB4-4A50-825C-B1B35113428E}"/>
              </a:ext>
            </a:extLst>
          </p:cNvPr>
          <p:cNvGrpSpPr/>
          <p:nvPr/>
        </p:nvGrpSpPr>
        <p:grpSpPr>
          <a:xfrm>
            <a:off x="700303" y="568563"/>
            <a:ext cx="1485121" cy="167870"/>
            <a:chOff x="876376" y="875840"/>
            <a:chExt cx="1485121" cy="167870"/>
          </a:xfrm>
        </p:grpSpPr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921CB4DB-FC0E-4E6B-9D5A-9395F91F566D}"/>
                </a:ext>
              </a:extLst>
            </p:cNvPr>
            <p:cNvGrpSpPr/>
            <p:nvPr/>
          </p:nvGrpSpPr>
          <p:grpSpPr>
            <a:xfrm>
              <a:off x="1140676" y="875840"/>
              <a:ext cx="697757" cy="165474"/>
              <a:chOff x="1452656" y="1515710"/>
              <a:chExt cx="697757" cy="165474"/>
            </a:xfrm>
          </p:grpSpPr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D80EC2A5-2FD6-449E-AC56-22E9B5AFABA7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6" name="Овал 45">
                <a:extLst>
                  <a:ext uri="{FF2B5EF4-FFF2-40B4-BE49-F238E27FC236}">
                    <a16:creationId xmlns:a16="http://schemas.microsoft.com/office/drawing/2014/main" id="{714E5CD1-7386-40E7-B5E4-02893A278CA6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7" name="Овал 46">
                <a:extLst>
                  <a:ext uri="{FF2B5EF4-FFF2-40B4-BE49-F238E27FC236}">
                    <a16:creationId xmlns:a16="http://schemas.microsoft.com/office/drawing/2014/main" id="{A09168AC-EC07-4249-B389-2C505000005B}"/>
                  </a:ext>
                </a:extLst>
              </p:cNvPr>
              <p:cNvSpPr/>
              <p:nvPr/>
            </p:nvSpPr>
            <p:spPr>
              <a:xfrm>
                <a:off x="1985208" y="1515710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C11B4998-AFE8-4797-BE6E-B5F4F15DD0A7}"/>
                </a:ext>
              </a:extLst>
            </p:cNvPr>
            <p:cNvSpPr/>
            <p:nvPr/>
          </p:nvSpPr>
          <p:spPr>
            <a:xfrm>
              <a:off x="876376" y="878505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FBA0D608-13E8-430F-B97F-C72565D03C5E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826BDDF9-6B37-4077-9965-2ABA57B4F304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627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721079" y="2181107"/>
            <a:ext cx="383684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Прочитать объявление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721080" y="3521382"/>
            <a:ext cx="3836842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Выписать все аббревиатуры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21080" y="4892372"/>
            <a:ext cx="3836842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Узнать больше о продуктах и конкурентах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818F43F5-5542-4F61-9E54-DCFE5A514E6C}"/>
              </a:ext>
            </a:extLst>
          </p:cNvPr>
          <p:cNvGrpSpPr/>
          <p:nvPr/>
        </p:nvGrpSpPr>
        <p:grpSpPr>
          <a:xfrm>
            <a:off x="700303" y="568563"/>
            <a:ext cx="1485121" cy="167870"/>
            <a:chOff x="876376" y="875840"/>
            <a:chExt cx="1485121" cy="167870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DA60A60C-2446-4CB0-9545-4304E1BC1543}"/>
                </a:ext>
              </a:extLst>
            </p:cNvPr>
            <p:cNvGrpSpPr/>
            <p:nvPr/>
          </p:nvGrpSpPr>
          <p:grpSpPr>
            <a:xfrm>
              <a:off x="1140676" y="875840"/>
              <a:ext cx="697757" cy="165474"/>
              <a:chOff x="1452656" y="1515710"/>
              <a:chExt cx="697757" cy="165474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36BC1976-BED3-4AD0-8681-52C547EE10CF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CF27D72B-BCF6-40B5-949D-30B09666F894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5E47EF2-8314-42DF-8671-2472D3A297CA}"/>
                  </a:ext>
                </a:extLst>
              </p:cNvPr>
              <p:cNvSpPr/>
              <p:nvPr/>
            </p:nvSpPr>
            <p:spPr>
              <a:xfrm>
                <a:off x="1985208" y="1515710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5C62D34-105C-49FC-94A8-C0ADF48F63F7}"/>
                </a:ext>
              </a:extLst>
            </p:cNvPr>
            <p:cNvSpPr/>
            <p:nvPr/>
          </p:nvSpPr>
          <p:spPr>
            <a:xfrm>
              <a:off x="876376" y="878505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B735BF7-14E4-4EC0-BCCE-8A2B2F1D6287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1E6DD0EA-6EFD-4A8A-B81F-10D7946A559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745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Как пройти собеседование?</a:t>
            </a: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Подзаголовок 2">
            <a:extLst>
              <a:ext uri="{FF2B5EF4-FFF2-40B4-BE49-F238E27FC236}">
                <a16:creationId xmlns:a16="http://schemas.microsoft.com/office/drawing/2014/main" id="{43DD5797-614B-49A2-BCCE-F41A026AA5B5}"/>
              </a:ext>
            </a:extLst>
          </p:cNvPr>
          <p:cNvSpPr txBox="1">
            <a:spLocks/>
          </p:cNvSpPr>
          <p:nvPr/>
        </p:nvSpPr>
        <p:spPr>
          <a:xfrm>
            <a:off x="6296503" y="2181107"/>
            <a:ext cx="423409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Одежда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8" name="Подзаголовок 2">
            <a:extLst>
              <a:ext uri="{FF2B5EF4-FFF2-40B4-BE49-F238E27FC236}">
                <a16:creationId xmlns:a16="http://schemas.microsoft.com/office/drawing/2014/main" id="{308FC839-E7BB-4613-8E7A-522FEDBBFEF7}"/>
              </a:ext>
            </a:extLst>
          </p:cNvPr>
          <p:cNvSpPr txBox="1">
            <a:spLocks/>
          </p:cNvSpPr>
          <p:nvPr/>
        </p:nvSpPr>
        <p:spPr>
          <a:xfrm>
            <a:off x="6296504" y="3521382"/>
            <a:ext cx="3836842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Приветственные формулы и жесты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9" name="Подзаголовок 2">
            <a:extLst>
              <a:ext uri="{FF2B5EF4-FFF2-40B4-BE49-F238E27FC236}">
                <a16:creationId xmlns:a16="http://schemas.microsoft.com/office/drawing/2014/main" id="{9F6F13D9-6FCB-464E-8F21-8160FC485E27}"/>
              </a:ext>
            </a:extLst>
          </p:cNvPr>
          <p:cNvSpPr txBox="1">
            <a:spLocks/>
          </p:cNvSpPr>
          <p:nvPr/>
        </p:nvSpPr>
        <p:spPr>
          <a:xfrm>
            <a:off x="6296504" y="4892372"/>
            <a:ext cx="4566758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Подготовить трёхминутный спич о себе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9" grpId="0"/>
      <p:bldP spid="112" grpId="0"/>
      <p:bldP spid="97" grpId="0"/>
      <p:bldP spid="98" grpId="0"/>
      <p:bldP spid="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818F43F5-5542-4F61-9E54-DCFE5A514E6C}"/>
              </a:ext>
            </a:extLst>
          </p:cNvPr>
          <p:cNvGrpSpPr/>
          <p:nvPr/>
        </p:nvGrpSpPr>
        <p:grpSpPr>
          <a:xfrm>
            <a:off x="700699" y="568830"/>
            <a:ext cx="1484725" cy="165207"/>
            <a:chOff x="876772" y="876107"/>
            <a:chExt cx="1484725" cy="165207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DA60A60C-2446-4CB0-9545-4304E1BC1543}"/>
                </a:ext>
              </a:extLst>
            </p:cNvPr>
            <p:cNvGrpSpPr/>
            <p:nvPr/>
          </p:nvGrpSpPr>
          <p:grpSpPr>
            <a:xfrm>
              <a:off x="1140676" y="876108"/>
              <a:ext cx="954545" cy="165206"/>
              <a:chOff x="1452656" y="1515978"/>
              <a:chExt cx="954545" cy="165206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36BC1976-BED3-4AD0-8681-52C547EE10CF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CF27D72B-BCF6-40B5-949D-30B09666F894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5E47EF2-8314-42DF-8671-2472D3A297CA}"/>
                  </a:ext>
                </a:extLst>
              </p:cNvPr>
              <p:cNvSpPr/>
              <p:nvPr/>
            </p:nvSpPr>
            <p:spPr>
              <a:xfrm>
                <a:off x="2241996" y="1515978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5C62D34-105C-49FC-94A8-C0ADF48F63F7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B735BF7-14E4-4EC0-BCCE-8A2B2F1D6287}"/>
                </a:ext>
              </a:extLst>
            </p:cNvPr>
            <p:cNvSpPr/>
            <p:nvPr/>
          </p:nvSpPr>
          <p:spPr>
            <a:xfrm>
              <a:off x="876772" y="876107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1E6DD0EA-6EFD-4A8A-B81F-10D7946A559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745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Что потом?</a:t>
            </a: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81F4CC-C88B-4CD4-A1F0-6ECB9528C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1" y="1611855"/>
            <a:ext cx="7239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/>
          <p:cNvSpPr txBox="1">
            <a:spLocks/>
          </p:cNvSpPr>
          <p:nvPr/>
        </p:nvSpPr>
        <p:spPr>
          <a:xfrm>
            <a:off x="1097111" y="3323810"/>
            <a:ext cx="383684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Одну неделю?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2259158" y="4532673"/>
            <a:ext cx="3836842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Две недели?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7258047" y="4533131"/>
            <a:ext cx="3836842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Один месяц?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7452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Сколько ждать?</a:t>
            </a: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Подзаголовок 2">
            <a:extLst>
              <a:ext uri="{FF2B5EF4-FFF2-40B4-BE49-F238E27FC236}">
                <a16:creationId xmlns:a16="http://schemas.microsoft.com/office/drawing/2014/main" id="{43DD5797-614B-49A2-BCCE-F41A026AA5B5}"/>
              </a:ext>
            </a:extLst>
          </p:cNvPr>
          <p:cNvSpPr txBox="1">
            <a:spLocks/>
          </p:cNvSpPr>
          <p:nvPr/>
        </p:nvSpPr>
        <p:spPr>
          <a:xfrm>
            <a:off x="6026828" y="3381375"/>
            <a:ext cx="423409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Один день?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8" name="Подзаголовок 2">
            <a:extLst>
              <a:ext uri="{FF2B5EF4-FFF2-40B4-BE49-F238E27FC236}">
                <a16:creationId xmlns:a16="http://schemas.microsoft.com/office/drawing/2014/main" id="{308FC839-E7BB-4613-8E7A-522FEDBBFEF7}"/>
              </a:ext>
            </a:extLst>
          </p:cNvPr>
          <p:cNvSpPr txBox="1">
            <a:spLocks/>
          </p:cNvSpPr>
          <p:nvPr/>
        </p:nvSpPr>
        <p:spPr>
          <a:xfrm>
            <a:off x="3242513" y="1966952"/>
            <a:ext cx="3836842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Надо ли вообще звонить и писать?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B1BFF826-833A-4B0F-A0D4-6B65862B06FC}"/>
              </a:ext>
            </a:extLst>
          </p:cNvPr>
          <p:cNvGrpSpPr/>
          <p:nvPr/>
        </p:nvGrpSpPr>
        <p:grpSpPr>
          <a:xfrm>
            <a:off x="706311" y="568832"/>
            <a:ext cx="1479113" cy="165205"/>
            <a:chOff x="882384" y="876109"/>
            <a:chExt cx="1479113" cy="165205"/>
          </a:xfrm>
        </p:grpSpPr>
        <p:grpSp>
          <p:nvGrpSpPr>
            <p:cNvPr id="127" name="Группа 126">
              <a:extLst>
                <a:ext uri="{FF2B5EF4-FFF2-40B4-BE49-F238E27FC236}">
                  <a16:creationId xmlns:a16="http://schemas.microsoft.com/office/drawing/2014/main" id="{D4CC9DD5-6519-407F-9714-47261EDB964C}"/>
                </a:ext>
              </a:extLst>
            </p:cNvPr>
            <p:cNvGrpSpPr/>
            <p:nvPr/>
          </p:nvGrpSpPr>
          <p:grpSpPr>
            <a:xfrm>
              <a:off x="882384" y="876109"/>
              <a:ext cx="687401" cy="165205"/>
              <a:chOff x="1194364" y="1515979"/>
              <a:chExt cx="687401" cy="165205"/>
            </a:xfrm>
          </p:grpSpPr>
          <p:sp>
            <p:nvSpPr>
              <p:cNvPr id="131" name="Овал 130">
                <a:extLst>
                  <a:ext uri="{FF2B5EF4-FFF2-40B4-BE49-F238E27FC236}">
                    <a16:creationId xmlns:a16="http://schemas.microsoft.com/office/drawing/2014/main" id="{0702ACF2-571F-4CB9-A4DB-99FEEBB5DD0B}"/>
                  </a:ext>
                </a:extLst>
              </p:cNvPr>
              <p:cNvSpPr/>
              <p:nvPr/>
            </p:nvSpPr>
            <p:spPr>
              <a:xfrm>
                <a:off x="1194364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A7E7608A-CA4B-41CA-AEDC-1A3D34DFA057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24861B76-6775-4D30-A398-5740B03127E2}"/>
                  </a:ext>
                </a:extLst>
              </p:cNvPr>
              <p:cNvSpPr/>
              <p:nvPr/>
            </p:nvSpPr>
            <p:spPr>
              <a:xfrm>
                <a:off x="1716560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28" name="Овал 127">
              <a:extLst>
                <a:ext uri="{FF2B5EF4-FFF2-40B4-BE49-F238E27FC236}">
                  <a16:creationId xmlns:a16="http://schemas.microsoft.com/office/drawing/2014/main" id="{57C0064C-0591-4850-9AD6-C62A8F95C88F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9" name="Овал 128">
              <a:extLst>
                <a:ext uri="{FF2B5EF4-FFF2-40B4-BE49-F238E27FC236}">
                  <a16:creationId xmlns:a16="http://schemas.microsoft.com/office/drawing/2014/main" id="{E96C2D32-A6F1-460C-83CE-2BACA7697D66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EE687D6-6B90-4B65-ADBE-D0C32762EB6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83245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847454" y="2228850"/>
            <a:ext cx="3387410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47454" y="4248150"/>
            <a:ext cx="3387409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4528801" y="2228850"/>
            <a:ext cx="3134399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4528802" y="4248150"/>
            <a:ext cx="3134398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7957137" y="2228850"/>
            <a:ext cx="3480884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957137" y="4248150"/>
            <a:ext cx="3480883" cy="1695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dirty="0">
                <a:solidFill>
                  <a:schemeClr val="tx1"/>
                </a:solidFill>
              </a:rPr>
              <a:t>Andrej Podlubnyj</a:t>
            </a:r>
          </a:p>
          <a:p>
            <a:pPr algn="r"/>
            <a:r>
              <a:rPr lang="de-DE" dirty="0" err="1">
                <a:solidFill>
                  <a:schemeClr val="tx1"/>
                </a:solidFill>
              </a:rPr>
              <a:t>Telegram</a:t>
            </a:r>
            <a:r>
              <a:rPr lang="de-DE" dirty="0">
                <a:solidFill>
                  <a:schemeClr val="tx1"/>
                </a:solidFill>
              </a:rPr>
              <a:t>: @andron13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19" y="2752017"/>
            <a:ext cx="1842962" cy="623354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D85C874-5F5B-4A78-9B29-D9DEBEC73F78}"/>
              </a:ext>
            </a:extLst>
          </p:cNvPr>
          <p:cNvGrpSpPr/>
          <p:nvPr/>
        </p:nvGrpSpPr>
        <p:grpSpPr>
          <a:xfrm>
            <a:off x="706311" y="568832"/>
            <a:ext cx="1479113" cy="165205"/>
            <a:chOff x="882384" y="876109"/>
            <a:chExt cx="1479113" cy="165205"/>
          </a:xfrm>
        </p:grpSpPr>
        <p:grpSp>
          <p:nvGrpSpPr>
            <p:cNvPr id="39" name="Группа 38">
              <a:extLst>
                <a:ext uri="{FF2B5EF4-FFF2-40B4-BE49-F238E27FC236}">
                  <a16:creationId xmlns:a16="http://schemas.microsoft.com/office/drawing/2014/main" id="{FC33AC82-DF1D-44F6-8A65-C1BDD6D1314A}"/>
                </a:ext>
              </a:extLst>
            </p:cNvPr>
            <p:cNvGrpSpPr/>
            <p:nvPr/>
          </p:nvGrpSpPr>
          <p:grpSpPr>
            <a:xfrm>
              <a:off x="882384" y="876109"/>
              <a:ext cx="687401" cy="165205"/>
              <a:chOff x="1194364" y="1515979"/>
              <a:chExt cx="687401" cy="165205"/>
            </a:xfrm>
          </p:grpSpPr>
          <p:sp>
            <p:nvSpPr>
              <p:cNvPr id="43" name="Овал 42">
                <a:extLst>
                  <a:ext uri="{FF2B5EF4-FFF2-40B4-BE49-F238E27FC236}">
                    <a16:creationId xmlns:a16="http://schemas.microsoft.com/office/drawing/2014/main" id="{3980F8BF-6BAC-451D-9C83-8AD86CDCB5D7}"/>
                  </a:ext>
                </a:extLst>
              </p:cNvPr>
              <p:cNvSpPr/>
              <p:nvPr/>
            </p:nvSpPr>
            <p:spPr>
              <a:xfrm>
                <a:off x="1194364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A84011CF-666B-48A0-A735-FBA7B177D17D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45" name="Овал 44">
                <a:extLst>
                  <a:ext uri="{FF2B5EF4-FFF2-40B4-BE49-F238E27FC236}">
                    <a16:creationId xmlns:a16="http://schemas.microsoft.com/office/drawing/2014/main" id="{F90A5570-9032-4CAD-8BBB-186B0AA3A15C}"/>
                  </a:ext>
                </a:extLst>
              </p:cNvPr>
              <p:cNvSpPr/>
              <p:nvPr/>
            </p:nvSpPr>
            <p:spPr>
              <a:xfrm>
                <a:off x="1716560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B2D71DD5-4959-4849-8EA0-1BF2972ACB55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BDB9CEA4-7B32-40F8-A220-F7EE857A7E57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F67759A6-CBE9-4B6E-B9F0-BCB0C73542D1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6DA7E64-3ACC-43E2-968D-E6C4C737933D}"/>
              </a:ext>
            </a:extLst>
          </p:cNvPr>
          <p:cNvSpPr txBox="1"/>
          <p:nvPr/>
        </p:nvSpPr>
        <p:spPr>
          <a:xfrm>
            <a:off x="691042" y="936225"/>
            <a:ext cx="107469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Скачать </a:t>
            </a:r>
            <a:r>
              <a:rPr lang="ru-RU" sz="4400" b="1" dirty="0" err="1">
                <a:latin typeface="Karla" pitchFamily="2" charset="0"/>
                <a:ea typeface="Karla" pitchFamily="2" charset="0"/>
              </a:rPr>
              <a:t>пдф</a:t>
            </a:r>
            <a:endParaRPr lang="en-US" sz="1600" b="1" dirty="0">
              <a:solidFill>
                <a:srgbClr val="CA4E39"/>
              </a:solidFill>
              <a:latin typeface="Karla" pitchFamily="2" charset="0"/>
              <a:ea typeface="Karla" pitchFamily="2" charset="0"/>
            </a:endParaRP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36EF077D-9D94-482D-B371-CFD3DA451F43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1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1"/>
          <p:cNvSpPr txBox="1">
            <a:spLocks/>
          </p:cNvSpPr>
          <p:nvPr/>
        </p:nvSpPr>
        <p:spPr>
          <a:xfrm>
            <a:off x="1497055" y="2754619"/>
            <a:ext cx="232059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cs typeface="Poppins SemiBold" panose="02000000000000000000" pitchFamily="2" charset="0"/>
              </a:rPr>
              <a:t>Где и как</a:t>
            </a:r>
            <a:endParaRPr lang="de-DE" sz="1200" b="1" dirty="0">
              <a:solidFill>
                <a:schemeClr val="bg2">
                  <a:lumMod val="25000"/>
                </a:schemeClr>
              </a:solidFill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ea typeface="Karla" pitchFamily="2" charset="0"/>
                <a:cs typeface="Poppins" panose="02000000000000000000" pitchFamily="2" charset="0"/>
              </a:rPr>
              <a:t>Где водятся работодатели и как их найти </a:t>
            </a:r>
          </a:p>
        </p:txBody>
      </p:sp>
      <p:sp>
        <p:nvSpPr>
          <p:cNvPr id="4" name="Текст 11"/>
          <p:cNvSpPr txBox="1">
            <a:spLocks/>
          </p:cNvSpPr>
          <p:nvPr/>
        </p:nvSpPr>
        <p:spPr>
          <a:xfrm>
            <a:off x="655362" y="2691042"/>
            <a:ext cx="717750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/01</a:t>
            </a:r>
          </a:p>
        </p:txBody>
      </p:sp>
      <p:sp>
        <p:nvSpPr>
          <p:cNvPr id="6" name="Текст 11"/>
          <p:cNvSpPr txBox="1">
            <a:spLocks/>
          </p:cNvSpPr>
          <p:nvPr/>
        </p:nvSpPr>
        <p:spPr>
          <a:xfrm>
            <a:off x="5308511" y="2754619"/>
            <a:ext cx="239270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cs typeface="Poppins SemiBold" panose="02000000000000000000" pitchFamily="2" charset="0"/>
              </a:rPr>
              <a:t>Вакансии</a:t>
            </a:r>
            <a:endParaRPr lang="de-DE" sz="1200" b="1" dirty="0">
              <a:solidFill>
                <a:schemeClr val="bg2">
                  <a:lumMod val="25000"/>
                </a:schemeClr>
              </a:solidFill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Karla" pitchFamily="2" charset="0"/>
                <a:cs typeface="Poppins" panose="02000000000000000000" pitchFamily="2" charset="0"/>
              </a:rPr>
              <a:t>Будущая работа начинается с объявления. И эти объявления надо научиться читать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Karla" pitchFamily="2" charset="0"/>
                <a:cs typeface="Poppins" panose="02000000000000000000" pitchFamily="2" charset="0"/>
              </a:rPr>
              <a:t> </a:t>
            </a: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8" name="Текст 11"/>
          <p:cNvSpPr txBox="1">
            <a:spLocks/>
          </p:cNvSpPr>
          <p:nvPr/>
        </p:nvSpPr>
        <p:spPr>
          <a:xfrm>
            <a:off x="4445552" y="2691042"/>
            <a:ext cx="862959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/03</a:t>
            </a:r>
          </a:p>
        </p:txBody>
      </p:sp>
      <p:sp>
        <p:nvSpPr>
          <p:cNvPr id="10" name="Текст 11"/>
          <p:cNvSpPr txBox="1">
            <a:spLocks/>
          </p:cNvSpPr>
          <p:nvPr/>
        </p:nvSpPr>
        <p:spPr>
          <a:xfrm>
            <a:off x="1539586" y="4522641"/>
            <a:ext cx="2278061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cs typeface="Poppins SemiBold" panose="02000000000000000000" pitchFamily="2" charset="0"/>
              </a:rPr>
              <a:t>Подготовка документов</a:t>
            </a:r>
            <a:endParaRPr lang="de-DE" sz="1200" b="1" dirty="0">
              <a:solidFill>
                <a:schemeClr val="bg2">
                  <a:lumMod val="25000"/>
                </a:schemeClr>
              </a:solidFill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de-DE" sz="1000" kern="0" dirty="0">
                <a:solidFill>
                  <a:schemeClr val="bg1">
                    <a:lumMod val="65000"/>
                  </a:schemeClr>
                </a:solidFill>
                <a:cs typeface="Poppins" panose="02000000000000000000" pitchFamily="2" charset="0"/>
              </a:rPr>
              <a:t>Bewerbung</a:t>
            </a: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cs typeface="Poppins" panose="02000000000000000000" pitchFamily="2" charset="0"/>
              </a:rPr>
              <a:t>, </a:t>
            </a:r>
            <a:r>
              <a:rPr lang="de-DE" sz="1000" kern="0" dirty="0">
                <a:solidFill>
                  <a:schemeClr val="bg1">
                    <a:lumMod val="65000"/>
                  </a:schemeClr>
                </a:solidFill>
                <a:cs typeface="Poppins" panose="02000000000000000000" pitchFamily="2" charset="0"/>
              </a:rPr>
              <a:t>Anschreiben, Zeugnisse, Deckblatt, </a:t>
            </a: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cs typeface="Poppins" panose="02000000000000000000" pitchFamily="2" charset="0"/>
              </a:rPr>
              <a:t>Рекомендации и Аттестаты</a:t>
            </a:r>
            <a:endParaRPr lang="it-IT" sz="1000" dirty="0">
              <a:solidFill>
                <a:schemeClr val="bg1">
                  <a:lumMod val="65000"/>
                </a:schemeClr>
              </a:solidFill>
              <a:cs typeface="Poppins" panose="02000000000000000000" pitchFamily="2" charset="0"/>
            </a:endParaRPr>
          </a:p>
          <a:p>
            <a:pPr>
              <a:lnSpc>
                <a:spcPts val="1800"/>
              </a:lnSpc>
            </a:pP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2" name="Текст 11"/>
          <p:cNvSpPr txBox="1">
            <a:spLocks/>
          </p:cNvSpPr>
          <p:nvPr/>
        </p:nvSpPr>
        <p:spPr>
          <a:xfrm>
            <a:off x="687261" y="4450358"/>
            <a:ext cx="809794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/02</a:t>
            </a:r>
          </a:p>
        </p:txBody>
      </p:sp>
      <p:sp>
        <p:nvSpPr>
          <p:cNvPr id="14" name="Текст 11"/>
          <p:cNvSpPr txBox="1">
            <a:spLocks/>
          </p:cNvSpPr>
          <p:nvPr/>
        </p:nvSpPr>
        <p:spPr>
          <a:xfrm>
            <a:off x="5293893" y="4522641"/>
            <a:ext cx="2342906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cs typeface="Poppins SemiBold" panose="02000000000000000000" pitchFamily="2" charset="0"/>
              </a:rPr>
              <a:t>Презентация</a:t>
            </a:r>
            <a:endParaRPr lang="en-US" sz="1200" b="1" dirty="0">
              <a:solidFill>
                <a:schemeClr val="bg2">
                  <a:lumMod val="25000"/>
                </a:schemeClr>
              </a:solidFill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Karla" pitchFamily="2" charset="0"/>
                <a:cs typeface="Poppins" panose="02000000000000000000" pitchFamily="2" charset="0"/>
              </a:rPr>
              <a:t>Как подать, продать себя. Что можно говорить, а что нельзя</a:t>
            </a:r>
            <a:endParaRPr lang="en-US" sz="1000" kern="0" dirty="0">
              <a:solidFill>
                <a:schemeClr val="bg1">
                  <a:lumMod val="65000"/>
                </a:schemeClr>
              </a:solidFill>
              <a:latin typeface="+mj-lt"/>
              <a:ea typeface="Karla" pitchFamily="2" charset="0"/>
              <a:cs typeface="Poppins" panose="02000000000000000000" pitchFamily="2" charset="0"/>
            </a:endParaRPr>
          </a:p>
          <a:p>
            <a:pPr>
              <a:lnSpc>
                <a:spcPts val="1800"/>
              </a:lnSpc>
            </a:pP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6" name="Текст 11"/>
          <p:cNvSpPr txBox="1">
            <a:spLocks/>
          </p:cNvSpPr>
          <p:nvPr/>
        </p:nvSpPr>
        <p:spPr>
          <a:xfrm>
            <a:off x="4477451" y="4450358"/>
            <a:ext cx="816442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1042" y="936225"/>
            <a:ext cx="8055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Bewerbungswege</a:t>
            </a: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11"/>
          <p:cNvSpPr txBox="1">
            <a:spLocks/>
          </p:cNvSpPr>
          <p:nvPr/>
        </p:nvSpPr>
        <p:spPr>
          <a:xfrm>
            <a:off x="9192077" y="2754619"/>
            <a:ext cx="2392702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Подготовка к собесу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+mj-lt"/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Karla" pitchFamily="2" charset="0"/>
                <a:cs typeface="Poppins" panose="02000000000000000000" pitchFamily="2" charset="0"/>
              </a:rPr>
              <a:t>Что и как надо готовить?</a:t>
            </a:r>
            <a:endParaRPr lang="en-US" sz="1000" kern="0" dirty="0">
              <a:solidFill>
                <a:schemeClr val="bg1">
                  <a:lumMod val="65000"/>
                </a:schemeClr>
              </a:solidFill>
              <a:latin typeface="+mj-lt"/>
              <a:ea typeface="Karla" pitchFamily="2" charset="0"/>
              <a:cs typeface="Poppins" panose="02000000000000000000" pitchFamily="2" charset="0"/>
            </a:endParaRPr>
          </a:p>
          <a:p>
            <a:pPr>
              <a:lnSpc>
                <a:spcPts val="1800"/>
              </a:lnSpc>
            </a:pP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5" name="Текст 11"/>
          <p:cNvSpPr txBox="1">
            <a:spLocks/>
          </p:cNvSpPr>
          <p:nvPr/>
        </p:nvSpPr>
        <p:spPr>
          <a:xfrm>
            <a:off x="8329118" y="2691042"/>
            <a:ext cx="848341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/05</a:t>
            </a:r>
          </a:p>
        </p:txBody>
      </p:sp>
      <p:sp>
        <p:nvSpPr>
          <p:cNvPr id="36" name="Текст 11"/>
          <p:cNvSpPr txBox="1">
            <a:spLocks/>
          </p:cNvSpPr>
          <p:nvPr/>
        </p:nvSpPr>
        <p:spPr>
          <a:xfrm>
            <a:off x="9177459" y="4522641"/>
            <a:ext cx="2342906" cy="15715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Отказ</a:t>
            </a:r>
            <a:endParaRPr lang="en-US" sz="1200" b="1" dirty="0">
              <a:solidFill>
                <a:schemeClr val="bg2">
                  <a:lumMod val="25000"/>
                </a:schemeClr>
              </a:solidFill>
              <a:latin typeface="+mj-lt"/>
              <a:cs typeface="Poppins SemiBold" panose="02000000000000000000" pitchFamily="2" charset="0"/>
            </a:endParaRPr>
          </a:p>
          <a:p>
            <a:pPr>
              <a:lnSpc>
                <a:spcPts val="1800"/>
              </a:lnSpc>
            </a:pPr>
            <a:r>
              <a:rPr lang="ru-RU" sz="1000" kern="0" dirty="0">
                <a:solidFill>
                  <a:schemeClr val="bg1">
                    <a:lumMod val="65000"/>
                  </a:schemeClr>
                </a:solidFill>
                <a:latin typeface="+mj-lt"/>
                <a:ea typeface="Karla" pitchFamily="2" charset="0"/>
                <a:cs typeface="Poppins" panose="02000000000000000000" pitchFamily="2" charset="0"/>
              </a:rPr>
              <a:t>Счастливый конец или работа над ошибками?</a:t>
            </a:r>
            <a:endParaRPr lang="it-IT" sz="1000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  <a:p>
            <a:pPr>
              <a:lnSpc>
                <a:spcPts val="1800"/>
              </a:lnSpc>
            </a:pPr>
            <a:endParaRPr lang="en-US" sz="1000" b="1" dirty="0">
              <a:solidFill>
                <a:schemeClr val="bg1">
                  <a:lumMod val="65000"/>
                </a:schemeClr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37" name="Текст 11"/>
          <p:cNvSpPr txBox="1">
            <a:spLocks/>
          </p:cNvSpPr>
          <p:nvPr/>
        </p:nvSpPr>
        <p:spPr>
          <a:xfrm>
            <a:off x="8361017" y="4450358"/>
            <a:ext cx="816442" cy="3999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+mj-lt"/>
                <a:cs typeface="Poppins SemiBold" panose="02000000000000000000" pitchFamily="2" charset="0"/>
              </a:rPr>
              <a:t>/06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E70D71-E629-4E59-AA6D-CDB6CC49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61" y="466076"/>
            <a:ext cx="2751597" cy="173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0630" y="2180088"/>
            <a:ext cx="12181370" cy="4021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одзаголовок 2"/>
          <p:cNvSpPr txBox="1">
            <a:spLocks/>
          </p:cNvSpPr>
          <p:nvPr/>
        </p:nvSpPr>
        <p:spPr>
          <a:xfrm>
            <a:off x="6349939" y="3987035"/>
            <a:ext cx="2229768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Биржи</a:t>
            </a:r>
            <a:endParaRPr lang="en-US" sz="20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solidFill>
                  <a:schemeClr val="bg1">
                    <a:lumMod val="50000"/>
                  </a:schemeClr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Их много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874645" y="3987035"/>
            <a:ext cx="2229768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LinkedIn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solidFill>
                  <a:schemeClr val="bg1">
                    <a:lumMod val="50000"/>
                  </a:schemeClr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Английский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3612292" y="3986307"/>
            <a:ext cx="2229768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XING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dirty="0">
                <a:solidFill>
                  <a:schemeClr val="bg1">
                    <a:lumMod val="50000"/>
                  </a:schemeClr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Немецкий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087587" y="3987035"/>
            <a:ext cx="2229768" cy="1636378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Друзья</a:t>
            </a:r>
            <a:endParaRPr lang="en-US" sz="2000" b="1" kern="0" spc="100" dirty="0"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000" kern="0" dirty="0">
                <a:solidFill>
                  <a:schemeClr val="bg1">
                    <a:lumMod val="50000"/>
                  </a:schemeClr>
                </a:solidFill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Рекомендации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Karla" pitchFamily="2" charset="0"/>
              <a:ea typeface="Karla" pitchFamily="2" charset="0"/>
              <a:cs typeface="Poppins" panose="02000000000000000000" pitchFamily="2" charset="0"/>
            </a:endParaRP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802459" y="3797008"/>
            <a:ext cx="3669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542495" y="3797008"/>
            <a:ext cx="3669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7282531" y="3797008"/>
            <a:ext cx="3669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10022567" y="3797008"/>
            <a:ext cx="3669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1540121" y="2696336"/>
            <a:ext cx="891651" cy="89165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4280157" y="2696336"/>
            <a:ext cx="891651" cy="89165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/>
          <p:cNvSpPr/>
          <p:nvPr/>
        </p:nvSpPr>
        <p:spPr>
          <a:xfrm>
            <a:off x="7020193" y="2696336"/>
            <a:ext cx="891651" cy="89165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/>
          <p:cNvSpPr/>
          <p:nvPr/>
        </p:nvSpPr>
        <p:spPr>
          <a:xfrm>
            <a:off x="9760229" y="2696336"/>
            <a:ext cx="891651" cy="891651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AF969439-5B9B-4FC6-BE06-F0C61FBA991C}"/>
              </a:ext>
            </a:extLst>
          </p:cNvPr>
          <p:cNvGrpSpPr/>
          <p:nvPr/>
        </p:nvGrpSpPr>
        <p:grpSpPr>
          <a:xfrm>
            <a:off x="706311" y="568831"/>
            <a:ext cx="1479113" cy="165206"/>
            <a:chOff x="882384" y="876108"/>
            <a:chExt cx="1479113" cy="165206"/>
          </a:xfrm>
        </p:grpSpPr>
        <p:grpSp>
          <p:nvGrpSpPr>
            <p:cNvPr id="46" name="Группа 45">
              <a:extLst>
                <a:ext uri="{FF2B5EF4-FFF2-40B4-BE49-F238E27FC236}">
                  <a16:creationId xmlns:a16="http://schemas.microsoft.com/office/drawing/2014/main" id="{B17574C4-F657-4228-BD4A-C5E4A0F3B6D1}"/>
                </a:ext>
              </a:extLst>
            </p:cNvPr>
            <p:cNvGrpSpPr/>
            <p:nvPr/>
          </p:nvGrpSpPr>
          <p:grpSpPr>
            <a:xfrm>
              <a:off x="882384" y="876109"/>
              <a:ext cx="946699" cy="165205"/>
              <a:chOff x="1194364" y="1515979"/>
              <a:chExt cx="946699" cy="165205"/>
            </a:xfrm>
          </p:grpSpPr>
          <p:sp>
            <p:nvSpPr>
              <p:cNvPr id="50" name="Овал 49">
                <a:extLst>
                  <a:ext uri="{FF2B5EF4-FFF2-40B4-BE49-F238E27FC236}">
                    <a16:creationId xmlns:a16="http://schemas.microsoft.com/office/drawing/2014/main" id="{75F3857B-79B7-43E8-A73F-609C984F6E8E}"/>
                  </a:ext>
                </a:extLst>
              </p:cNvPr>
              <p:cNvSpPr/>
              <p:nvPr/>
            </p:nvSpPr>
            <p:spPr>
              <a:xfrm>
                <a:off x="1194364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ED9A2E65-1085-4085-AF41-151246611454}"/>
                  </a:ext>
                </a:extLst>
              </p:cNvPr>
              <p:cNvSpPr/>
              <p:nvPr/>
            </p:nvSpPr>
            <p:spPr>
              <a:xfrm>
                <a:off x="1975858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52" name="Овал 51">
                <a:extLst>
                  <a:ext uri="{FF2B5EF4-FFF2-40B4-BE49-F238E27FC236}">
                    <a16:creationId xmlns:a16="http://schemas.microsoft.com/office/drawing/2014/main" id="{A58F7CB2-6451-406E-834F-CFFA1A7C4327}"/>
                  </a:ext>
                </a:extLst>
              </p:cNvPr>
              <p:cNvSpPr/>
              <p:nvPr/>
            </p:nvSpPr>
            <p:spPr>
              <a:xfrm>
                <a:off x="1716560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D53FB9B8-B400-443B-B1C5-C15CDF026214}"/>
                </a:ext>
              </a:extLst>
            </p:cNvPr>
            <p:cNvSpPr/>
            <p:nvPr/>
          </p:nvSpPr>
          <p:spPr>
            <a:xfrm>
              <a:off x="1138956" y="876108"/>
              <a:ext cx="165205" cy="165205"/>
            </a:xfrm>
            <a:prstGeom prst="ellipse">
              <a:avLst/>
            </a:prstGeom>
            <a:solidFill>
              <a:srgbClr val="CA4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3FEA8770-70A8-42BA-9017-32E66AE36C66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F0B4D75D-5E06-4BC4-9B67-9E43EA056135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591ED45C-5EB2-45B4-9BC3-2757CF60C7E6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Где? </a:t>
            </a:r>
            <a:r>
              <a:rPr lang="ru-RU" sz="4400" b="1" dirty="0">
                <a:solidFill>
                  <a:srgbClr val="CA4E39"/>
                </a:solidFill>
                <a:latin typeface="Karla" pitchFamily="2" charset="0"/>
              </a:rPr>
              <a:t>Как?</a:t>
            </a:r>
            <a:endParaRPr lang="en-US" sz="4400" b="1" dirty="0">
              <a:solidFill>
                <a:srgbClr val="CA4E39"/>
              </a:solidFill>
              <a:latin typeface="Karla" pitchFamily="2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C7ED66D3-D5B1-4233-AF67-64854C70582E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E35A28-6A43-4BAA-B71C-AB9ECF819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951" y="2883010"/>
            <a:ext cx="545990" cy="545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44D224-3E0E-4B55-9836-5A72C88A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2" y="2819011"/>
            <a:ext cx="519140" cy="6099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6125D1-18D0-4AA6-943C-D271D6F53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7" y="2800225"/>
            <a:ext cx="736332" cy="6581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AECEFC4-E688-45A6-BAA0-672617749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44" y="2800225"/>
            <a:ext cx="743560" cy="7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7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782906" y="2443979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1529241" y="2370019"/>
            <a:ext cx="383684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Порталы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2519522" y="3710294"/>
            <a:ext cx="2846561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Друзья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1529242" y="5081284"/>
            <a:ext cx="3836842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</a:rPr>
              <a:t>HR</a:t>
            </a:r>
            <a:r>
              <a:rPr lang="ru-RU" sz="1600" b="1" kern="0" spc="100" dirty="0">
                <a:latin typeface="Karla" pitchFamily="2" charset="0"/>
              </a:rPr>
              <a:t>-</a:t>
            </a:r>
            <a:r>
              <a:rPr lang="ru-RU" sz="1600" b="1" kern="0" spc="100" dirty="0" err="1">
                <a:latin typeface="Karla" pitchFamily="2" charset="0"/>
              </a:rPr>
              <a:t>агенства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766763" y="5123816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818F43F5-5542-4F61-9E54-DCFE5A514E6C}"/>
              </a:ext>
            </a:extLst>
          </p:cNvPr>
          <p:cNvGrpSpPr/>
          <p:nvPr/>
        </p:nvGrpSpPr>
        <p:grpSpPr>
          <a:xfrm>
            <a:off x="698327" y="568831"/>
            <a:ext cx="1487097" cy="165206"/>
            <a:chOff x="874400" y="876108"/>
            <a:chExt cx="1487097" cy="165206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DA60A60C-2446-4CB0-9545-4304E1BC1543}"/>
                </a:ext>
              </a:extLst>
            </p:cNvPr>
            <p:cNvGrpSpPr/>
            <p:nvPr/>
          </p:nvGrpSpPr>
          <p:grpSpPr>
            <a:xfrm>
              <a:off x="874400" y="876108"/>
              <a:ext cx="697757" cy="165206"/>
              <a:chOff x="1186380" y="1515978"/>
              <a:chExt cx="697757" cy="165206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36BC1976-BED3-4AD0-8681-52C547EE10CF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CF27D72B-BCF6-40B5-949D-30B09666F894}"/>
                  </a:ext>
                </a:extLst>
              </p:cNvPr>
              <p:cNvSpPr/>
              <p:nvPr/>
            </p:nvSpPr>
            <p:spPr>
              <a:xfrm>
                <a:off x="145265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5E47EF2-8314-42DF-8671-2472D3A297CA}"/>
                  </a:ext>
                </a:extLst>
              </p:cNvPr>
              <p:cNvSpPr/>
              <p:nvPr/>
            </p:nvSpPr>
            <p:spPr>
              <a:xfrm>
                <a:off x="1186380" y="1515978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5C62D34-105C-49FC-94A8-C0ADF48F63F7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B735BF7-14E4-4EC0-BCCE-8A2B2F1D6287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1E6DD0EA-6EFD-4A8A-B81F-10D7946A559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Karla" pitchFamily="2" charset="0"/>
                <a:ea typeface="Karla" pitchFamily="2" charset="0"/>
              </a:rPr>
              <a:t>Порталы и поисковики</a:t>
            </a: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70F14F-20BA-4344-B56E-780660D2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883" y="-9424"/>
            <a:ext cx="4850256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45F1B5-6911-47C6-84F1-50A403DD7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06" y="2292518"/>
            <a:ext cx="3250794" cy="32507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966931-A743-43EC-95A2-F98B0AA3C9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2" y="2348088"/>
            <a:ext cx="805469" cy="8054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B7CC86-FC37-4534-9F1D-F2B3195D0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3" y="5177453"/>
            <a:ext cx="496550" cy="4965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0D1B47-A24C-4CBF-86AA-BB96ACD3C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553" y="3469974"/>
            <a:ext cx="2253077" cy="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627055" y="2177946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1373390" y="2103987"/>
            <a:ext cx="3836843" cy="769442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Фотография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395513" y="3063840"/>
            <a:ext cx="3836842" cy="677427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Название фирмы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1395513" y="4096940"/>
            <a:ext cx="3836842" cy="57304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Имя, способ связи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633034" y="3137443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633034" y="4139472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818F43F5-5542-4F61-9E54-DCFE5A514E6C}"/>
              </a:ext>
            </a:extLst>
          </p:cNvPr>
          <p:cNvGrpSpPr/>
          <p:nvPr/>
        </p:nvGrpSpPr>
        <p:grpSpPr>
          <a:xfrm>
            <a:off x="691042" y="567909"/>
            <a:ext cx="1481091" cy="177905"/>
            <a:chOff x="880406" y="876109"/>
            <a:chExt cx="1481091" cy="177905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DA60A60C-2446-4CB0-9545-4304E1BC1543}"/>
                </a:ext>
              </a:extLst>
            </p:cNvPr>
            <p:cNvGrpSpPr/>
            <p:nvPr/>
          </p:nvGrpSpPr>
          <p:grpSpPr>
            <a:xfrm>
              <a:off x="880406" y="876109"/>
              <a:ext cx="691751" cy="177905"/>
              <a:chOff x="1192386" y="1515979"/>
              <a:chExt cx="691751" cy="177905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36BC1976-BED3-4AD0-8681-52C547EE10CF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CF27D72B-BCF6-40B5-949D-30B09666F894}"/>
                  </a:ext>
                </a:extLst>
              </p:cNvPr>
              <p:cNvSpPr/>
              <p:nvPr/>
            </p:nvSpPr>
            <p:spPr>
              <a:xfrm>
                <a:off x="119238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5E47EF2-8314-42DF-8671-2472D3A297CA}"/>
                  </a:ext>
                </a:extLst>
              </p:cNvPr>
              <p:cNvSpPr/>
              <p:nvPr/>
            </p:nvSpPr>
            <p:spPr>
              <a:xfrm>
                <a:off x="1456290" y="1528679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5C62D34-105C-49FC-94A8-C0ADF48F63F7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B735BF7-14E4-4EC0-BCCE-8A2B2F1D6287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1E6DD0EA-6EFD-4A8A-B81F-10D7946A559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Deckblatt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621108-32B0-4733-A8EE-C6EDA14E02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8346"/>
          <a:stretch>
            <a:fillRect/>
          </a:stretch>
        </p:blipFill>
        <p:spPr>
          <a:xfrm>
            <a:off x="6372225" y="0"/>
            <a:ext cx="5819775" cy="6858000"/>
          </a:xfrm>
        </p:spPr>
      </p:pic>
      <p:sp>
        <p:nvSpPr>
          <p:cNvPr id="94" name="Подзаголовок 2">
            <a:extLst>
              <a:ext uri="{FF2B5EF4-FFF2-40B4-BE49-F238E27FC236}">
                <a16:creationId xmlns:a16="http://schemas.microsoft.com/office/drawing/2014/main" id="{00A59EDE-47F1-4AC6-A719-186F4B93C34C}"/>
              </a:ext>
            </a:extLst>
          </p:cNvPr>
          <p:cNvSpPr txBox="1">
            <a:spLocks/>
          </p:cNvSpPr>
          <p:nvPr/>
        </p:nvSpPr>
        <p:spPr>
          <a:xfrm>
            <a:off x="1400360" y="5025657"/>
            <a:ext cx="3836842" cy="573044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600" b="1" kern="0" spc="100" dirty="0">
                <a:latin typeface="Karla" pitchFamily="2" charset="0"/>
              </a:rPr>
              <a:t>Soft Skills &amp; Hard Skills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88FC18E9-7A20-45C8-BA36-BF90373EDC85}"/>
              </a:ext>
            </a:extLst>
          </p:cNvPr>
          <p:cNvSpPr/>
          <p:nvPr/>
        </p:nvSpPr>
        <p:spPr>
          <a:xfrm>
            <a:off x="637881" y="5068189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7E75A2-F379-47B8-BAC8-1C0ED9DAE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1" y="2144926"/>
            <a:ext cx="669863" cy="6698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D02C0A-7522-4A33-B4A4-B2DE44A0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9" y="3162011"/>
            <a:ext cx="555708" cy="5189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77BC85-20D9-47C3-A0DF-7A34C656F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0" y="4227148"/>
            <a:ext cx="428471" cy="4284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168582-059E-4A09-90B7-FD2CACCCE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0" y="5122574"/>
            <a:ext cx="495054" cy="4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95E36A-6E8A-4FB7-AD17-72A75A100C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6944"/>
          <a:stretch>
            <a:fillRect/>
          </a:stretch>
        </p:blipFill>
        <p:spPr>
          <a:xfrm>
            <a:off x="6562725" y="0"/>
            <a:ext cx="5629275" cy="685800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807597-BBA8-43D2-9C54-B82FAA30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424" y="0"/>
            <a:ext cx="4848301" cy="6858000"/>
          </a:xfrm>
          <a:prstGeom prst="rect">
            <a:avLst/>
          </a:prstGeom>
        </p:spPr>
      </p:pic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F9313615-C4B6-40F9-9D9B-F73CE4E6B58B}"/>
              </a:ext>
            </a:extLst>
          </p:cNvPr>
          <p:cNvGrpSpPr/>
          <p:nvPr/>
        </p:nvGrpSpPr>
        <p:grpSpPr>
          <a:xfrm>
            <a:off x="691042" y="567909"/>
            <a:ext cx="1481091" cy="177905"/>
            <a:chOff x="880406" y="876109"/>
            <a:chExt cx="1481091" cy="177905"/>
          </a:xfrm>
        </p:grpSpPr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E53B188D-22A8-4D88-9D02-398222AA1B2E}"/>
                </a:ext>
              </a:extLst>
            </p:cNvPr>
            <p:cNvGrpSpPr/>
            <p:nvPr/>
          </p:nvGrpSpPr>
          <p:grpSpPr>
            <a:xfrm>
              <a:off x="880406" y="876109"/>
              <a:ext cx="691751" cy="177905"/>
              <a:chOff x="1192386" y="1515979"/>
              <a:chExt cx="691751" cy="177905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FEA673C0-C885-49E5-83CE-C876DD1D04C5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F26626FD-DE96-4061-AA10-BCAF0F0BDE9A}"/>
                  </a:ext>
                </a:extLst>
              </p:cNvPr>
              <p:cNvSpPr/>
              <p:nvPr/>
            </p:nvSpPr>
            <p:spPr>
              <a:xfrm>
                <a:off x="119238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2B6A4882-89E1-47FF-AF69-9851AAFE20AC}"/>
                  </a:ext>
                </a:extLst>
              </p:cNvPr>
              <p:cNvSpPr/>
              <p:nvPr/>
            </p:nvSpPr>
            <p:spPr>
              <a:xfrm>
                <a:off x="1456290" y="1528679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918F0161-41A8-4002-8EFF-65B9FD563C0A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247DE5CE-7A4D-420D-B555-77E17031C0B4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93A346D-DD04-497B-85AC-8F27D877D7A9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92539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95E36A-6E8A-4FB7-AD17-72A75A100C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6384" y="0"/>
            <a:ext cx="4861956" cy="685800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807597-BBA8-43D2-9C54-B82FAA30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424" y="6441"/>
            <a:ext cx="4848301" cy="6845117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8151611-2DD3-4DFF-84A1-EDE146C2BA16}"/>
              </a:ext>
            </a:extLst>
          </p:cNvPr>
          <p:cNvGrpSpPr/>
          <p:nvPr/>
        </p:nvGrpSpPr>
        <p:grpSpPr>
          <a:xfrm>
            <a:off x="691042" y="567909"/>
            <a:ext cx="1481091" cy="177905"/>
            <a:chOff x="880406" y="876109"/>
            <a:chExt cx="1481091" cy="177905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A4763227-3AEF-4C46-B5DD-B215AB9BCF90}"/>
                </a:ext>
              </a:extLst>
            </p:cNvPr>
            <p:cNvGrpSpPr/>
            <p:nvPr/>
          </p:nvGrpSpPr>
          <p:grpSpPr>
            <a:xfrm>
              <a:off x="880406" y="876109"/>
              <a:ext cx="691751" cy="177905"/>
              <a:chOff x="1192386" y="1515979"/>
              <a:chExt cx="691751" cy="17790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387E6441-054B-4313-A89E-8AF6266B490D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2C3F0EE1-0F6D-418B-904D-DEF0C9DCA851}"/>
                  </a:ext>
                </a:extLst>
              </p:cNvPr>
              <p:cNvSpPr/>
              <p:nvPr/>
            </p:nvSpPr>
            <p:spPr>
              <a:xfrm>
                <a:off x="119238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CE0C4D96-FB84-47FD-A88C-D5691480530F}"/>
                  </a:ext>
                </a:extLst>
              </p:cNvPr>
              <p:cNvSpPr/>
              <p:nvPr/>
            </p:nvSpPr>
            <p:spPr>
              <a:xfrm>
                <a:off x="1456290" y="1528679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44B72CE2-64A5-40AB-BEE5-371FCDBFE24A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D28908B5-A01D-4740-BBD7-8E12992DC978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A9E82BC6-F3F9-465C-B895-6FCF98D9AD58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551248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95E36A-6E8A-4FB7-AD17-72A75A100C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3211" y="0"/>
            <a:ext cx="4848301" cy="6858000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807597-BBA8-43D2-9C54-B82FAA30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978" y="6441"/>
            <a:ext cx="4839193" cy="6845117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70663B4-E646-4062-A7A5-B75F87F5FEC8}"/>
              </a:ext>
            </a:extLst>
          </p:cNvPr>
          <p:cNvGrpSpPr/>
          <p:nvPr/>
        </p:nvGrpSpPr>
        <p:grpSpPr>
          <a:xfrm>
            <a:off x="691042" y="567909"/>
            <a:ext cx="1481091" cy="177905"/>
            <a:chOff x="880406" y="876109"/>
            <a:chExt cx="1481091" cy="177905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EC4C6CE5-5519-424B-888C-53A9B7D016DD}"/>
                </a:ext>
              </a:extLst>
            </p:cNvPr>
            <p:cNvGrpSpPr/>
            <p:nvPr/>
          </p:nvGrpSpPr>
          <p:grpSpPr>
            <a:xfrm>
              <a:off x="880406" y="876109"/>
              <a:ext cx="691751" cy="177905"/>
              <a:chOff x="1192386" y="1515979"/>
              <a:chExt cx="691751" cy="177905"/>
            </a:xfrm>
          </p:grpSpPr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8C7A3D15-7BD7-44AE-83A5-681616701494}"/>
                  </a:ext>
                </a:extLst>
              </p:cNvPr>
              <p:cNvSpPr/>
              <p:nvPr/>
            </p:nvSpPr>
            <p:spPr>
              <a:xfrm>
                <a:off x="1718932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8" name="Овал 27">
                <a:extLst>
                  <a:ext uri="{FF2B5EF4-FFF2-40B4-BE49-F238E27FC236}">
                    <a16:creationId xmlns:a16="http://schemas.microsoft.com/office/drawing/2014/main" id="{FC8DFAF0-B74E-423F-9AC2-110D9D2F8D8F}"/>
                  </a:ext>
                </a:extLst>
              </p:cNvPr>
              <p:cNvSpPr/>
              <p:nvPr/>
            </p:nvSpPr>
            <p:spPr>
              <a:xfrm>
                <a:off x="1192386" y="1515979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Овал 28">
                <a:extLst>
                  <a:ext uri="{FF2B5EF4-FFF2-40B4-BE49-F238E27FC236}">
                    <a16:creationId xmlns:a16="http://schemas.microsoft.com/office/drawing/2014/main" id="{A163D824-8012-4516-B04E-758893F15397}"/>
                  </a:ext>
                </a:extLst>
              </p:cNvPr>
              <p:cNvSpPr/>
              <p:nvPr/>
            </p:nvSpPr>
            <p:spPr>
              <a:xfrm>
                <a:off x="1456290" y="1528679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7B306AA7-0217-4E17-AABF-8ABAF5E96C2E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3FCF8DCB-6AAE-486D-9D63-DC4C3A220102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4A5F080E-9539-4E4D-A42A-70DD3F1A87F9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412394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782906" y="2443979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1529241" y="2370019"/>
            <a:ext cx="3836843" cy="113825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Уникальность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Подзаголовок 2"/>
          <p:cNvSpPr txBox="1">
            <a:spLocks/>
          </p:cNvSpPr>
          <p:nvPr/>
        </p:nvSpPr>
        <p:spPr>
          <a:xfrm>
            <a:off x="1529242" y="3710294"/>
            <a:ext cx="3836842" cy="872523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>
                <a:latin typeface="Karla" pitchFamily="2" charset="0"/>
                <a:ea typeface="Karla" pitchFamily="2" charset="0"/>
                <a:cs typeface="Poppins" panose="02000000000000000000" pitchFamily="2" charset="0"/>
              </a:rPr>
              <a:t>Улыбка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Подзаголовок 2"/>
          <p:cNvSpPr txBox="1">
            <a:spLocks/>
          </p:cNvSpPr>
          <p:nvPr/>
        </p:nvSpPr>
        <p:spPr>
          <a:xfrm>
            <a:off x="1529242" y="5081284"/>
            <a:ext cx="3836842" cy="924056"/>
          </a:xfrm>
          <a:prstGeom prst="rect">
            <a:avLst/>
          </a:prstGeom>
        </p:spPr>
        <p:txBody>
          <a:bodyPr vert="horz" lIns="91440" tIns="45720" rIns="91440" bIns="45720" numCol="1" spcCol="18000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kern="0" spc="100" dirty="0"/>
              <a:t>Взгляд в лицо «собеседника»</a:t>
            </a:r>
            <a:endParaRPr lang="de-DE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766763" y="3783897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/>
          <p:cNvSpPr/>
          <p:nvPr/>
        </p:nvSpPr>
        <p:spPr>
          <a:xfrm>
            <a:off x="766763" y="5123816"/>
            <a:ext cx="603824" cy="603824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818F43F5-5542-4F61-9E54-DCFE5A514E6C}"/>
              </a:ext>
            </a:extLst>
          </p:cNvPr>
          <p:cNvGrpSpPr/>
          <p:nvPr/>
        </p:nvGrpSpPr>
        <p:grpSpPr>
          <a:xfrm>
            <a:off x="701525" y="561042"/>
            <a:ext cx="1482353" cy="173161"/>
            <a:chOff x="879144" y="868153"/>
            <a:chExt cx="1482353" cy="173161"/>
          </a:xfrm>
        </p:grpSpPr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DA60A60C-2446-4CB0-9545-4304E1BC1543}"/>
                </a:ext>
              </a:extLst>
            </p:cNvPr>
            <p:cNvGrpSpPr/>
            <p:nvPr/>
          </p:nvGrpSpPr>
          <p:grpSpPr>
            <a:xfrm>
              <a:off x="879144" y="868153"/>
              <a:ext cx="669062" cy="165207"/>
              <a:chOff x="1191124" y="1508023"/>
              <a:chExt cx="669062" cy="165207"/>
            </a:xfrm>
          </p:grpSpPr>
          <p:sp>
            <p:nvSpPr>
              <p:cNvPr id="109" name="Овал 108">
                <a:extLst>
                  <a:ext uri="{FF2B5EF4-FFF2-40B4-BE49-F238E27FC236}">
                    <a16:creationId xmlns:a16="http://schemas.microsoft.com/office/drawing/2014/main" id="{36BC1976-BED3-4AD0-8681-52C547EE10CF}"/>
                  </a:ext>
                </a:extLst>
              </p:cNvPr>
              <p:cNvSpPr/>
              <p:nvPr/>
            </p:nvSpPr>
            <p:spPr>
              <a:xfrm>
                <a:off x="1423154" y="1508024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0" name="Овал 109">
                <a:extLst>
                  <a:ext uri="{FF2B5EF4-FFF2-40B4-BE49-F238E27FC236}">
                    <a16:creationId xmlns:a16="http://schemas.microsoft.com/office/drawing/2014/main" id="{CF27D72B-BCF6-40B5-949D-30B09666F894}"/>
                  </a:ext>
                </a:extLst>
              </p:cNvPr>
              <p:cNvSpPr/>
              <p:nvPr/>
            </p:nvSpPr>
            <p:spPr>
              <a:xfrm>
                <a:off x="1191124" y="1508025"/>
                <a:ext cx="165205" cy="16520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1" name="Овал 110">
                <a:extLst>
                  <a:ext uri="{FF2B5EF4-FFF2-40B4-BE49-F238E27FC236}">
                    <a16:creationId xmlns:a16="http://schemas.microsoft.com/office/drawing/2014/main" id="{75E47EF2-8314-42DF-8671-2472D3A297CA}"/>
                  </a:ext>
                </a:extLst>
              </p:cNvPr>
              <p:cNvSpPr/>
              <p:nvPr/>
            </p:nvSpPr>
            <p:spPr>
              <a:xfrm>
                <a:off x="1694981" y="1508023"/>
                <a:ext cx="165205" cy="165205"/>
              </a:xfrm>
              <a:prstGeom prst="ellipse">
                <a:avLst/>
              </a:prstGeom>
              <a:solidFill>
                <a:srgbClr val="CA4E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45C62D34-105C-49FC-94A8-C0ADF48F63F7}"/>
                </a:ext>
              </a:extLst>
            </p:cNvPr>
            <p:cNvSpPr/>
            <p:nvPr/>
          </p:nvSpPr>
          <p:spPr>
            <a:xfrm>
              <a:off x="1668484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B735BF7-14E4-4EC0-BCCE-8A2B2F1D6287}"/>
                </a:ext>
              </a:extLst>
            </p:cNvPr>
            <p:cNvSpPr/>
            <p:nvPr/>
          </p:nvSpPr>
          <p:spPr>
            <a:xfrm>
              <a:off x="1932388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8" name="Овал 107">
              <a:extLst>
                <a:ext uri="{FF2B5EF4-FFF2-40B4-BE49-F238E27FC236}">
                  <a16:creationId xmlns:a16="http://schemas.microsoft.com/office/drawing/2014/main" id="{1E6DD0EA-6EFD-4A8A-B81F-10D7946A559D}"/>
                </a:ext>
              </a:extLst>
            </p:cNvPr>
            <p:cNvSpPr/>
            <p:nvPr/>
          </p:nvSpPr>
          <p:spPr>
            <a:xfrm>
              <a:off x="2196292" y="876109"/>
              <a:ext cx="165205" cy="16520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2CD9EC4A-9361-49E5-9A6B-3916D7064488}"/>
              </a:ext>
            </a:extLst>
          </p:cNvPr>
          <p:cNvSpPr txBox="1"/>
          <p:nvPr/>
        </p:nvSpPr>
        <p:spPr>
          <a:xfrm>
            <a:off x="691042" y="936225"/>
            <a:ext cx="3833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atin typeface="Karla" pitchFamily="2" charset="0"/>
                <a:ea typeface="Karla" pitchFamily="2" charset="0"/>
              </a:rPr>
              <a:t>Deckblatt</a:t>
            </a:r>
            <a:endParaRPr lang="ru-RU" sz="4400" b="1" dirty="0">
              <a:latin typeface="Karla" pitchFamily="2" charset="0"/>
              <a:ea typeface="Karla" pitchFamily="2" charset="0"/>
            </a:endParaRPr>
          </a:p>
        </p:txBody>
      </p:sp>
      <p:cxnSp>
        <p:nvCxnSpPr>
          <p:cNvPr id="113" name="Прямая соединительная линия 112">
            <a:extLst>
              <a:ext uri="{FF2B5EF4-FFF2-40B4-BE49-F238E27FC236}">
                <a16:creationId xmlns:a16="http://schemas.microsoft.com/office/drawing/2014/main" id="{B2A3E49E-0D88-4B32-AEB3-EFAFE63CB4EA}"/>
              </a:ext>
            </a:extLst>
          </p:cNvPr>
          <p:cNvCxnSpPr>
            <a:cxnSpLocks/>
          </p:cNvCxnSpPr>
          <p:nvPr/>
        </p:nvCxnSpPr>
        <p:spPr>
          <a:xfrm>
            <a:off x="0" y="1334545"/>
            <a:ext cx="6910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621108-32B0-4733-A8EE-C6EDA14E02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8346"/>
          <a:stretch>
            <a:fillRect/>
          </a:stretch>
        </p:blipFill>
        <p:spPr>
          <a:xfrm>
            <a:off x="6372225" y="0"/>
            <a:ext cx="5819775" cy="6858000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022E9C-FA42-4D01-820C-E952C3643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9" y="2441760"/>
            <a:ext cx="691043" cy="67484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CB286B-00F2-46B2-892E-5CA05A60A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99" y="3741395"/>
            <a:ext cx="671206" cy="6712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184CCE-607A-45C2-AA16-622E58074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8" y="5176364"/>
            <a:ext cx="498728" cy="49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23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Широкоэкранный</PresentationFormat>
  <Paragraphs>98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Karla</vt:lpstr>
      <vt:lpstr>Pe-icon-7-stroke</vt:lpstr>
      <vt:lpstr>Raleway ExtraBold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Echosounder Graph Plug-in</dc:title>
  <dc:creator>Andrej Podlubnyj</dc:creator>
  <cp:lastModifiedBy>Andrej Podlubnyj</cp:lastModifiedBy>
  <cp:revision>78</cp:revision>
  <dcterms:created xsi:type="dcterms:W3CDTF">2018-08-22T16:01:50Z</dcterms:created>
  <dcterms:modified xsi:type="dcterms:W3CDTF">2019-11-29T13:03:12Z</dcterms:modified>
</cp:coreProperties>
</file>